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8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9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0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1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2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3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4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5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6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7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18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19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20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21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22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23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24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25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26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27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28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29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30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33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34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326" r:id="rId3"/>
    <p:sldId id="345" r:id="rId4"/>
    <p:sldId id="292" r:id="rId5"/>
    <p:sldId id="344" r:id="rId6"/>
    <p:sldId id="346" r:id="rId7"/>
    <p:sldId id="347" r:id="rId8"/>
    <p:sldId id="348" r:id="rId9"/>
    <p:sldId id="349" r:id="rId10"/>
    <p:sldId id="350" r:id="rId11"/>
    <p:sldId id="351" r:id="rId12"/>
    <p:sldId id="302" r:id="rId13"/>
    <p:sldId id="352" r:id="rId14"/>
    <p:sldId id="341" r:id="rId15"/>
    <p:sldId id="342" r:id="rId16"/>
    <p:sldId id="343" r:id="rId17"/>
    <p:sldId id="329" r:id="rId18"/>
    <p:sldId id="328" r:id="rId19"/>
    <p:sldId id="280" r:id="rId20"/>
    <p:sldId id="299" r:id="rId21"/>
    <p:sldId id="300" r:id="rId22"/>
    <p:sldId id="301" r:id="rId23"/>
    <p:sldId id="294" r:id="rId24"/>
    <p:sldId id="295" r:id="rId25"/>
    <p:sldId id="259" r:id="rId26"/>
    <p:sldId id="331" r:id="rId27"/>
    <p:sldId id="334" r:id="rId28"/>
    <p:sldId id="293" r:id="rId29"/>
    <p:sldId id="330" r:id="rId30"/>
    <p:sldId id="337" r:id="rId31"/>
    <p:sldId id="336" r:id="rId32"/>
    <p:sldId id="310" r:id="rId33"/>
    <p:sldId id="304" r:id="rId34"/>
    <p:sldId id="284" r:id="rId35"/>
    <p:sldId id="306" r:id="rId36"/>
    <p:sldId id="307" r:id="rId37"/>
    <p:sldId id="285" r:id="rId38"/>
    <p:sldId id="289" r:id="rId39"/>
    <p:sldId id="324" r:id="rId40"/>
    <p:sldId id="286" r:id="rId41"/>
    <p:sldId id="296" r:id="rId42"/>
    <p:sldId id="287" r:id="rId43"/>
    <p:sldId id="305" r:id="rId44"/>
    <p:sldId id="327" r:id="rId45"/>
    <p:sldId id="297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167" autoAdjust="0"/>
  </p:normalViewPr>
  <p:slideViewPr>
    <p:cSldViewPr snapToGrid="0">
      <p:cViewPr varScale="1">
        <p:scale>
          <a:sx n="70" d="100"/>
          <a:sy n="70" d="100"/>
        </p:scale>
        <p:origin x="7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300CE8F7-C724-4C3F-8A58-9CFDBED34E56}" type="presOf" srcId="{A41F4173-6041-4D90-A9B5-63EFF17F426F}" destId="{B46DED90-976D-4528-A8CD-C13AAF44A500}" srcOrd="0" destOrd="0" presId="urn:microsoft.com/office/officeart/2005/8/layout/hChevron3"/>
    <dgm:cxn modelId="{0499BC3D-3FE8-485D-BA9D-3961B0CAA7FC}" type="presOf" srcId="{5F29D664-1BD5-4F72-890F-A914060D9503}" destId="{A713F680-ACB8-47B1-A102-644846592517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4CF2FCC5-A793-47EA-9F05-F487E8450879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28CCB773-618F-41CE-8178-8F48B0CDC191}" type="presOf" srcId="{9A37432F-7778-4A28-9D2A-A138D3B77706}" destId="{FFA01A35-8916-42B5-A75B-7FF05437978E}" srcOrd="0" destOrd="0" presId="urn:microsoft.com/office/officeart/2005/8/layout/hChevron3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5EC34F2A-D0E5-4969-AB47-E5F17D589B3E}" type="presOf" srcId="{24D9D477-2DC2-477E-88CC-C7AB35178890}" destId="{848394C0-2562-4B79-89E7-C2E27319F8E6}" srcOrd="0" destOrd="0" presId="urn:microsoft.com/office/officeart/2005/8/layout/hChevron3"/>
    <dgm:cxn modelId="{A187CB85-6AA0-40C0-A45C-2E79F219DE15}" type="presParOf" srcId="{FFA01A35-8916-42B5-A75B-7FF05437978E}" destId="{6E805946-53A5-43BB-9267-DBCB76F38A1A}" srcOrd="0" destOrd="0" presId="urn:microsoft.com/office/officeart/2005/8/layout/hChevron3"/>
    <dgm:cxn modelId="{204A7511-E82E-408F-91A0-3F024162888A}" type="presParOf" srcId="{FFA01A35-8916-42B5-A75B-7FF05437978E}" destId="{06F20E4B-B6C3-4647-A3A2-76A9EE383395}" srcOrd="1" destOrd="0" presId="urn:microsoft.com/office/officeart/2005/8/layout/hChevron3"/>
    <dgm:cxn modelId="{54F4F0E3-8CEC-4457-9461-07AFAAC448BF}" type="presParOf" srcId="{FFA01A35-8916-42B5-A75B-7FF05437978E}" destId="{848394C0-2562-4B79-89E7-C2E27319F8E6}" srcOrd="2" destOrd="0" presId="urn:microsoft.com/office/officeart/2005/8/layout/hChevron3"/>
    <dgm:cxn modelId="{1EAEA62A-28EE-4B4F-AEA3-610A3C9A260C}" type="presParOf" srcId="{FFA01A35-8916-42B5-A75B-7FF05437978E}" destId="{AD331152-04E7-4E45-8F04-EC74E11D8596}" srcOrd="3" destOrd="0" presId="urn:microsoft.com/office/officeart/2005/8/layout/hChevron3"/>
    <dgm:cxn modelId="{F57289A4-047C-4990-8F2D-AB0D994166EF}" type="presParOf" srcId="{FFA01A35-8916-42B5-A75B-7FF05437978E}" destId="{A713F680-ACB8-47B1-A102-644846592517}" srcOrd="4" destOrd="0" presId="urn:microsoft.com/office/officeart/2005/8/layout/hChevron3"/>
    <dgm:cxn modelId="{A2004B21-F663-4042-9AA5-E0341EE92BF7}" type="presParOf" srcId="{FFA01A35-8916-42B5-A75B-7FF05437978E}" destId="{C17706EA-931F-4267-8E6E-70EC94174298}" srcOrd="5" destOrd="0" presId="urn:microsoft.com/office/officeart/2005/8/layout/hChevron3"/>
    <dgm:cxn modelId="{2527C9EC-9EE4-409E-95F4-CDD680F6DE67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CCE3720D-E999-4370-95D9-8217D45F3D1C}" type="presOf" srcId="{9A37432F-7778-4A28-9D2A-A138D3B77706}" destId="{FFA01A35-8916-42B5-A75B-7FF05437978E}" srcOrd="0" destOrd="0" presId="urn:microsoft.com/office/officeart/2005/8/layout/hChevron3"/>
    <dgm:cxn modelId="{75CB2DB6-982C-4A9A-BE7D-8A865FC20A84}" type="presOf" srcId="{A41F4173-6041-4D90-A9B5-63EFF17F426F}" destId="{B46DED90-976D-4528-A8CD-C13AAF44A500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11C6FE6E-77DF-4660-9F88-A12365D56680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8E00ECF3-8380-4904-A534-D3628BFF82AF}" type="presOf" srcId="{5F29D664-1BD5-4F72-890F-A914060D9503}" destId="{A713F680-ACB8-47B1-A102-644846592517}" srcOrd="0" destOrd="0" presId="urn:microsoft.com/office/officeart/2005/8/layout/hChevron3"/>
    <dgm:cxn modelId="{4F1011BE-D4CC-4239-9C3A-687DC99D53FB}" type="presOf" srcId="{24D9D477-2DC2-477E-88CC-C7AB35178890}" destId="{848394C0-2562-4B79-89E7-C2E27319F8E6}" srcOrd="0" destOrd="0" presId="urn:microsoft.com/office/officeart/2005/8/layout/hChevron3"/>
    <dgm:cxn modelId="{0391CF85-05F8-4F15-B766-9BFCD11DF49C}" type="presParOf" srcId="{FFA01A35-8916-42B5-A75B-7FF05437978E}" destId="{6E805946-53A5-43BB-9267-DBCB76F38A1A}" srcOrd="0" destOrd="0" presId="urn:microsoft.com/office/officeart/2005/8/layout/hChevron3"/>
    <dgm:cxn modelId="{060E5DBA-E187-4B64-AA69-8E02E5AC11D1}" type="presParOf" srcId="{FFA01A35-8916-42B5-A75B-7FF05437978E}" destId="{06F20E4B-B6C3-4647-A3A2-76A9EE383395}" srcOrd="1" destOrd="0" presId="urn:microsoft.com/office/officeart/2005/8/layout/hChevron3"/>
    <dgm:cxn modelId="{AB3C5212-EE98-45C7-8EA8-4BB7B498F6D8}" type="presParOf" srcId="{FFA01A35-8916-42B5-A75B-7FF05437978E}" destId="{848394C0-2562-4B79-89E7-C2E27319F8E6}" srcOrd="2" destOrd="0" presId="urn:microsoft.com/office/officeart/2005/8/layout/hChevron3"/>
    <dgm:cxn modelId="{1BF4838F-7332-4875-A8A4-11F47F7031A0}" type="presParOf" srcId="{FFA01A35-8916-42B5-A75B-7FF05437978E}" destId="{AD331152-04E7-4E45-8F04-EC74E11D8596}" srcOrd="3" destOrd="0" presId="urn:microsoft.com/office/officeart/2005/8/layout/hChevron3"/>
    <dgm:cxn modelId="{AD3843C3-D6AE-4171-BAA5-F08BA410BFE4}" type="presParOf" srcId="{FFA01A35-8916-42B5-A75B-7FF05437978E}" destId="{A713F680-ACB8-47B1-A102-644846592517}" srcOrd="4" destOrd="0" presId="urn:microsoft.com/office/officeart/2005/8/layout/hChevron3"/>
    <dgm:cxn modelId="{3438A3E6-0BDB-4571-AAE7-65834B531676}" type="presParOf" srcId="{FFA01A35-8916-42B5-A75B-7FF05437978E}" destId="{C17706EA-931F-4267-8E6E-70EC94174298}" srcOrd="5" destOrd="0" presId="urn:microsoft.com/office/officeart/2005/8/layout/hChevron3"/>
    <dgm:cxn modelId="{5930FFE9-BDD0-4C98-B806-C1E56A5BC65F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96DF646A-A2D8-474F-95C3-9A41B1D07E9C}" type="presOf" srcId="{5F29D664-1BD5-4F72-890F-A914060D9503}" destId="{A713F680-ACB8-47B1-A102-644846592517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70693E60-9FE9-4F06-AB99-22A825BA016B}" type="presOf" srcId="{AC57DE8B-84C4-4C5E-9874-CBA4751D5F66}" destId="{6E805946-53A5-43BB-9267-DBCB76F38A1A}" srcOrd="0" destOrd="0" presId="urn:microsoft.com/office/officeart/2005/8/layout/hChevron3"/>
    <dgm:cxn modelId="{8F93233F-382E-45E3-85AD-0E62CE9D8C0C}" type="presOf" srcId="{24D9D477-2DC2-477E-88CC-C7AB35178890}" destId="{848394C0-2562-4B79-89E7-C2E27319F8E6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1B66FF78-2FFD-467A-9A47-BD9FC5BA451C}" type="presOf" srcId="{9A37432F-7778-4A28-9D2A-A138D3B77706}" destId="{FFA01A35-8916-42B5-A75B-7FF05437978E}" srcOrd="0" destOrd="0" presId="urn:microsoft.com/office/officeart/2005/8/layout/hChevron3"/>
    <dgm:cxn modelId="{C562FD75-6D20-428E-86E9-44867936BF32}" type="presOf" srcId="{A41F4173-6041-4D90-A9B5-63EFF17F426F}" destId="{B46DED90-976D-4528-A8CD-C13AAF44A500}" srcOrd="0" destOrd="0" presId="urn:microsoft.com/office/officeart/2005/8/layout/hChevron3"/>
    <dgm:cxn modelId="{9FFF33B7-CC72-47E5-840C-DBC06A36B6E5}" type="presParOf" srcId="{FFA01A35-8916-42B5-A75B-7FF05437978E}" destId="{6E805946-53A5-43BB-9267-DBCB76F38A1A}" srcOrd="0" destOrd="0" presId="urn:microsoft.com/office/officeart/2005/8/layout/hChevron3"/>
    <dgm:cxn modelId="{E9C23A22-B2EA-4FE1-BF06-89B7E9A726BB}" type="presParOf" srcId="{FFA01A35-8916-42B5-A75B-7FF05437978E}" destId="{06F20E4B-B6C3-4647-A3A2-76A9EE383395}" srcOrd="1" destOrd="0" presId="urn:microsoft.com/office/officeart/2005/8/layout/hChevron3"/>
    <dgm:cxn modelId="{4EA62787-DBF8-4EA4-BF50-8226B45DA304}" type="presParOf" srcId="{FFA01A35-8916-42B5-A75B-7FF05437978E}" destId="{848394C0-2562-4B79-89E7-C2E27319F8E6}" srcOrd="2" destOrd="0" presId="urn:microsoft.com/office/officeart/2005/8/layout/hChevron3"/>
    <dgm:cxn modelId="{38FEF374-5206-45BB-AD70-7D4A982D2D29}" type="presParOf" srcId="{FFA01A35-8916-42B5-A75B-7FF05437978E}" destId="{AD331152-04E7-4E45-8F04-EC74E11D8596}" srcOrd="3" destOrd="0" presId="urn:microsoft.com/office/officeart/2005/8/layout/hChevron3"/>
    <dgm:cxn modelId="{1F489CAC-16DD-4CDF-A013-78C1898D742B}" type="presParOf" srcId="{FFA01A35-8916-42B5-A75B-7FF05437978E}" destId="{A713F680-ACB8-47B1-A102-644846592517}" srcOrd="4" destOrd="0" presId="urn:microsoft.com/office/officeart/2005/8/layout/hChevron3"/>
    <dgm:cxn modelId="{3BAEF80E-DEF5-4B77-A973-7D17A924600D}" type="presParOf" srcId="{FFA01A35-8916-42B5-A75B-7FF05437978E}" destId="{C17706EA-931F-4267-8E6E-70EC94174298}" srcOrd="5" destOrd="0" presId="urn:microsoft.com/office/officeart/2005/8/layout/hChevron3"/>
    <dgm:cxn modelId="{C4476C2B-9172-47CB-BE1E-C717254BD735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B8C2E0A7-7B38-4BA8-9BC8-640983FB4F5C}" type="presOf" srcId="{9A37432F-7778-4A28-9D2A-A138D3B77706}" destId="{FFA01A35-8916-42B5-A75B-7FF05437978E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B9AF417F-58DA-4BD7-8F34-2728220390C3}" type="presOf" srcId="{AC57DE8B-84C4-4C5E-9874-CBA4751D5F66}" destId="{6E805946-53A5-43BB-9267-DBCB76F38A1A}" srcOrd="0" destOrd="0" presId="urn:microsoft.com/office/officeart/2005/8/layout/hChevron3"/>
    <dgm:cxn modelId="{58BCE50C-4BEC-4EAD-8F73-53B86F4C3E72}" type="presOf" srcId="{5F29D664-1BD5-4F72-890F-A914060D9503}" destId="{A713F680-ACB8-47B1-A102-644846592517}" srcOrd="0" destOrd="0" presId="urn:microsoft.com/office/officeart/2005/8/layout/hChevron3"/>
    <dgm:cxn modelId="{41ECCA82-7DA2-4AC6-91B0-38D2FB8DEAE8}" type="presOf" srcId="{A41F4173-6041-4D90-A9B5-63EFF17F426F}" destId="{B46DED90-976D-4528-A8CD-C13AAF44A500}" srcOrd="0" destOrd="0" presId="urn:microsoft.com/office/officeart/2005/8/layout/hChevron3"/>
    <dgm:cxn modelId="{CC5DFE8E-8CD5-482E-BB0C-D15CFBEF239A}" type="presOf" srcId="{24D9D477-2DC2-477E-88CC-C7AB35178890}" destId="{848394C0-2562-4B79-89E7-C2E27319F8E6}" srcOrd="0" destOrd="0" presId="urn:microsoft.com/office/officeart/2005/8/layout/hChevron3"/>
    <dgm:cxn modelId="{91AAB35A-D156-4A6A-8A15-0223A0B5A244}" type="presParOf" srcId="{FFA01A35-8916-42B5-A75B-7FF05437978E}" destId="{6E805946-53A5-43BB-9267-DBCB76F38A1A}" srcOrd="0" destOrd="0" presId="urn:microsoft.com/office/officeart/2005/8/layout/hChevron3"/>
    <dgm:cxn modelId="{F4DEC63C-0F58-4CD2-9F6B-30F25B534337}" type="presParOf" srcId="{FFA01A35-8916-42B5-A75B-7FF05437978E}" destId="{06F20E4B-B6C3-4647-A3A2-76A9EE383395}" srcOrd="1" destOrd="0" presId="urn:microsoft.com/office/officeart/2005/8/layout/hChevron3"/>
    <dgm:cxn modelId="{F8B8F850-08A3-40A4-887C-D4CAA4D534C8}" type="presParOf" srcId="{FFA01A35-8916-42B5-A75B-7FF05437978E}" destId="{848394C0-2562-4B79-89E7-C2E27319F8E6}" srcOrd="2" destOrd="0" presId="urn:microsoft.com/office/officeart/2005/8/layout/hChevron3"/>
    <dgm:cxn modelId="{86E0456D-5716-4DB3-98B2-19C255B462A4}" type="presParOf" srcId="{FFA01A35-8916-42B5-A75B-7FF05437978E}" destId="{AD331152-04E7-4E45-8F04-EC74E11D8596}" srcOrd="3" destOrd="0" presId="urn:microsoft.com/office/officeart/2005/8/layout/hChevron3"/>
    <dgm:cxn modelId="{DFACB43A-A411-47A7-B42E-8B17E098545F}" type="presParOf" srcId="{FFA01A35-8916-42B5-A75B-7FF05437978E}" destId="{A713F680-ACB8-47B1-A102-644846592517}" srcOrd="4" destOrd="0" presId="urn:microsoft.com/office/officeart/2005/8/layout/hChevron3"/>
    <dgm:cxn modelId="{E77AE99E-3FF8-4231-8966-68A578711F9F}" type="presParOf" srcId="{FFA01A35-8916-42B5-A75B-7FF05437978E}" destId="{C17706EA-931F-4267-8E6E-70EC94174298}" srcOrd="5" destOrd="0" presId="urn:microsoft.com/office/officeart/2005/8/layout/hChevron3"/>
    <dgm:cxn modelId="{BB3DA3E4-B663-4986-BDF3-337DD8763950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2FB1119-0ECC-4ED6-99F8-34D3CE896F0E}" type="presOf" srcId="{24D9D477-2DC2-477E-88CC-C7AB35178890}" destId="{848394C0-2562-4B79-89E7-C2E27319F8E6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7BB3652E-FFB4-49D8-9B4D-69F65C29E2C2}" type="presOf" srcId="{5F29D664-1BD5-4F72-890F-A914060D9503}" destId="{A713F680-ACB8-47B1-A102-644846592517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755B9294-3EFB-4ED1-9856-9C74FA41BFE5}" type="presOf" srcId="{A41F4173-6041-4D90-A9B5-63EFF17F426F}" destId="{B46DED90-976D-4528-A8CD-C13AAF44A500}" srcOrd="0" destOrd="0" presId="urn:microsoft.com/office/officeart/2005/8/layout/hChevron3"/>
    <dgm:cxn modelId="{B466A75E-D06D-43F8-9118-9B2F027A4252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C811BE8F-4B0B-4075-8BEE-9D86AB7B7991}" type="presOf" srcId="{9A37432F-7778-4A28-9D2A-A138D3B77706}" destId="{FFA01A35-8916-42B5-A75B-7FF05437978E}" srcOrd="0" destOrd="0" presId="urn:microsoft.com/office/officeart/2005/8/layout/hChevron3"/>
    <dgm:cxn modelId="{5E5A1DB9-41CA-4516-A490-C0357BEE730B}" type="presParOf" srcId="{FFA01A35-8916-42B5-A75B-7FF05437978E}" destId="{6E805946-53A5-43BB-9267-DBCB76F38A1A}" srcOrd="0" destOrd="0" presId="urn:microsoft.com/office/officeart/2005/8/layout/hChevron3"/>
    <dgm:cxn modelId="{51FA303F-588D-46C9-8C09-A11312FDBD7F}" type="presParOf" srcId="{FFA01A35-8916-42B5-A75B-7FF05437978E}" destId="{06F20E4B-B6C3-4647-A3A2-76A9EE383395}" srcOrd="1" destOrd="0" presId="urn:microsoft.com/office/officeart/2005/8/layout/hChevron3"/>
    <dgm:cxn modelId="{166A485E-D4DF-4D69-A9A0-CD9B6AE244A8}" type="presParOf" srcId="{FFA01A35-8916-42B5-A75B-7FF05437978E}" destId="{848394C0-2562-4B79-89E7-C2E27319F8E6}" srcOrd="2" destOrd="0" presId="urn:microsoft.com/office/officeart/2005/8/layout/hChevron3"/>
    <dgm:cxn modelId="{9F4EAF06-1B23-495D-BFA3-8F92290F199E}" type="presParOf" srcId="{FFA01A35-8916-42B5-A75B-7FF05437978E}" destId="{AD331152-04E7-4E45-8F04-EC74E11D8596}" srcOrd="3" destOrd="0" presId="urn:microsoft.com/office/officeart/2005/8/layout/hChevron3"/>
    <dgm:cxn modelId="{1F3027B5-B9CE-4140-A5AF-4CA091FCEAF5}" type="presParOf" srcId="{FFA01A35-8916-42B5-A75B-7FF05437978E}" destId="{A713F680-ACB8-47B1-A102-644846592517}" srcOrd="4" destOrd="0" presId="urn:microsoft.com/office/officeart/2005/8/layout/hChevron3"/>
    <dgm:cxn modelId="{F057440A-A71D-4AE0-B587-F66A56EC7C79}" type="presParOf" srcId="{FFA01A35-8916-42B5-A75B-7FF05437978E}" destId="{C17706EA-931F-4267-8E6E-70EC94174298}" srcOrd="5" destOrd="0" presId="urn:microsoft.com/office/officeart/2005/8/layout/hChevron3"/>
    <dgm:cxn modelId="{60178E65-319C-4A26-8F79-02254906CA34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CC95C19-FCD7-44C6-8D66-BFE8E1A87A40}" type="presOf" srcId="{9A37432F-7778-4A28-9D2A-A138D3B77706}" destId="{FFA01A35-8916-42B5-A75B-7FF05437978E}" srcOrd="0" destOrd="0" presId="urn:microsoft.com/office/officeart/2005/8/layout/hChevron3"/>
    <dgm:cxn modelId="{421F4DE9-B50B-4A43-A069-E6F4842A880F}" type="presOf" srcId="{24D9D477-2DC2-477E-88CC-C7AB35178890}" destId="{848394C0-2562-4B79-89E7-C2E27319F8E6}" srcOrd="0" destOrd="0" presId="urn:microsoft.com/office/officeart/2005/8/layout/hChevron3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AE8612C0-ECF9-4F8A-A3C0-7B5217246610}" type="presOf" srcId="{A41F4173-6041-4D90-A9B5-63EFF17F426F}" destId="{B46DED90-976D-4528-A8CD-C13AAF44A500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8943566C-B53B-4C28-A315-C0483F51D27E}" type="presOf" srcId="{5F29D664-1BD5-4F72-890F-A914060D9503}" destId="{A713F680-ACB8-47B1-A102-644846592517}" srcOrd="0" destOrd="0" presId="urn:microsoft.com/office/officeart/2005/8/layout/hChevron3"/>
    <dgm:cxn modelId="{1C403A32-4A49-483F-A9C5-D991D680CCBB}" type="presOf" srcId="{AC57DE8B-84C4-4C5E-9874-CBA4751D5F66}" destId="{6E805946-53A5-43BB-9267-DBCB76F38A1A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1B97FD44-BDBE-4848-9BC2-DDD0A7471BBF}" type="presParOf" srcId="{FFA01A35-8916-42B5-A75B-7FF05437978E}" destId="{6E805946-53A5-43BB-9267-DBCB76F38A1A}" srcOrd="0" destOrd="0" presId="urn:microsoft.com/office/officeart/2005/8/layout/hChevron3"/>
    <dgm:cxn modelId="{AE60D42F-6EBC-407D-A441-814B28E00206}" type="presParOf" srcId="{FFA01A35-8916-42B5-A75B-7FF05437978E}" destId="{06F20E4B-B6C3-4647-A3A2-76A9EE383395}" srcOrd="1" destOrd="0" presId="urn:microsoft.com/office/officeart/2005/8/layout/hChevron3"/>
    <dgm:cxn modelId="{4C56BF8E-C727-4BFD-BAB5-87822EDA43C0}" type="presParOf" srcId="{FFA01A35-8916-42B5-A75B-7FF05437978E}" destId="{848394C0-2562-4B79-89E7-C2E27319F8E6}" srcOrd="2" destOrd="0" presId="urn:microsoft.com/office/officeart/2005/8/layout/hChevron3"/>
    <dgm:cxn modelId="{61F2ABA0-07D9-4C5F-B0C3-43232CCAE8C2}" type="presParOf" srcId="{FFA01A35-8916-42B5-A75B-7FF05437978E}" destId="{AD331152-04E7-4E45-8F04-EC74E11D8596}" srcOrd="3" destOrd="0" presId="urn:microsoft.com/office/officeart/2005/8/layout/hChevron3"/>
    <dgm:cxn modelId="{E34DA55D-F6C9-49BC-B292-151C653ABD55}" type="presParOf" srcId="{FFA01A35-8916-42B5-A75B-7FF05437978E}" destId="{A713F680-ACB8-47B1-A102-644846592517}" srcOrd="4" destOrd="0" presId="urn:microsoft.com/office/officeart/2005/8/layout/hChevron3"/>
    <dgm:cxn modelId="{C33A2B6D-C943-42F7-9743-AD1422D8C75B}" type="presParOf" srcId="{FFA01A35-8916-42B5-A75B-7FF05437978E}" destId="{C17706EA-931F-4267-8E6E-70EC94174298}" srcOrd="5" destOrd="0" presId="urn:microsoft.com/office/officeart/2005/8/layout/hChevron3"/>
    <dgm:cxn modelId="{E3C457AA-6817-40E7-BB05-D14A423EEBE4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8910F137-BF7C-45B2-8774-3F891609798C}" type="presOf" srcId="{5F29D664-1BD5-4F72-890F-A914060D9503}" destId="{A713F680-ACB8-47B1-A102-644846592517}" srcOrd="0" destOrd="0" presId="urn:microsoft.com/office/officeart/2005/8/layout/hChevron3"/>
    <dgm:cxn modelId="{FB18E68C-D94C-4B5A-866E-1C41ACB7B23D}" type="presOf" srcId="{AC57DE8B-84C4-4C5E-9874-CBA4751D5F66}" destId="{6E805946-53A5-43BB-9267-DBCB76F38A1A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03633F95-9295-4B3F-B0A3-E0A9CFBF80F7}" type="presOf" srcId="{24D9D477-2DC2-477E-88CC-C7AB35178890}" destId="{848394C0-2562-4B79-89E7-C2E27319F8E6}" srcOrd="0" destOrd="0" presId="urn:microsoft.com/office/officeart/2005/8/layout/hChevron3"/>
    <dgm:cxn modelId="{09B77AF8-EA26-4B26-B4A5-90FAA6CA73A9}" type="presOf" srcId="{9A37432F-7778-4A28-9D2A-A138D3B77706}" destId="{FFA01A35-8916-42B5-A75B-7FF05437978E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DD2DD747-73DF-4A2D-9BFA-216F0ADAAD5B}" type="presOf" srcId="{A41F4173-6041-4D90-A9B5-63EFF17F426F}" destId="{B46DED90-976D-4528-A8CD-C13AAF44A500}" srcOrd="0" destOrd="0" presId="urn:microsoft.com/office/officeart/2005/8/layout/hChevron3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F8183740-4B39-4722-9BAC-A652B22065AA}" type="presParOf" srcId="{FFA01A35-8916-42B5-A75B-7FF05437978E}" destId="{6E805946-53A5-43BB-9267-DBCB76F38A1A}" srcOrd="0" destOrd="0" presId="urn:microsoft.com/office/officeart/2005/8/layout/hChevron3"/>
    <dgm:cxn modelId="{A46431BA-6C07-40B5-91A3-4D0CECE1C620}" type="presParOf" srcId="{FFA01A35-8916-42B5-A75B-7FF05437978E}" destId="{06F20E4B-B6C3-4647-A3A2-76A9EE383395}" srcOrd="1" destOrd="0" presId="urn:microsoft.com/office/officeart/2005/8/layout/hChevron3"/>
    <dgm:cxn modelId="{76B13348-8F8D-421C-B5CE-3096024D5A8B}" type="presParOf" srcId="{FFA01A35-8916-42B5-A75B-7FF05437978E}" destId="{848394C0-2562-4B79-89E7-C2E27319F8E6}" srcOrd="2" destOrd="0" presId="urn:microsoft.com/office/officeart/2005/8/layout/hChevron3"/>
    <dgm:cxn modelId="{7309C074-ABFE-4F84-B5CD-0BFBBB6C73B6}" type="presParOf" srcId="{FFA01A35-8916-42B5-A75B-7FF05437978E}" destId="{AD331152-04E7-4E45-8F04-EC74E11D8596}" srcOrd="3" destOrd="0" presId="urn:microsoft.com/office/officeart/2005/8/layout/hChevron3"/>
    <dgm:cxn modelId="{CEE15703-5455-44D4-95D8-C29C6CE6B447}" type="presParOf" srcId="{FFA01A35-8916-42B5-A75B-7FF05437978E}" destId="{A713F680-ACB8-47B1-A102-644846592517}" srcOrd="4" destOrd="0" presId="urn:microsoft.com/office/officeart/2005/8/layout/hChevron3"/>
    <dgm:cxn modelId="{51609FBA-925C-4F01-8676-0A733E99BA3B}" type="presParOf" srcId="{FFA01A35-8916-42B5-A75B-7FF05437978E}" destId="{C17706EA-931F-4267-8E6E-70EC94174298}" srcOrd="5" destOrd="0" presId="urn:microsoft.com/office/officeart/2005/8/layout/hChevron3"/>
    <dgm:cxn modelId="{3C95B1EC-5485-40C7-9C5C-6654E86C514F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17D115A8-3807-4366-9FC9-5A11C78C838E}" type="presOf" srcId="{A41F4173-6041-4D90-A9B5-63EFF17F426F}" destId="{B46DED90-976D-4528-A8CD-C13AAF44A500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28CAF4C1-F292-467C-B277-92E89721CEE6}" type="presOf" srcId="{5F29D664-1BD5-4F72-890F-A914060D9503}" destId="{A713F680-ACB8-47B1-A102-644846592517}" srcOrd="0" destOrd="0" presId="urn:microsoft.com/office/officeart/2005/8/layout/hChevron3"/>
    <dgm:cxn modelId="{B05A3667-A4B5-4D7A-9E22-C7BDB86E163A}" type="presOf" srcId="{24D9D477-2DC2-477E-88CC-C7AB35178890}" destId="{848394C0-2562-4B79-89E7-C2E27319F8E6}" srcOrd="0" destOrd="0" presId="urn:microsoft.com/office/officeart/2005/8/layout/hChevron3"/>
    <dgm:cxn modelId="{3FB19BAC-592C-4746-83D8-6C1356FB24B1}" type="presOf" srcId="{9A37432F-7778-4A28-9D2A-A138D3B77706}" destId="{FFA01A35-8916-42B5-A75B-7FF05437978E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F741FC62-C965-459E-AFDA-C098BFE7D5D9}" type="presOf" srcId="{AC57DE8B-84C4-4C5E-9874-CBA4751D5F66}" destId="{6E805946-53A5-43BB-9267-DBCB76F38A1A}" srcOrd="0" destOrd="0" presId="urn:microsoft.com/office/officeart/2005/8/layout/hChevron3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CB2CBDF0-156E-46E1-AB45-81DCBFAFD3C0}" type="presParOf" srcId="{FFA01A35-8916-42B5-A75B-7FF05437978E}" destId="{6E805946-53A5-43BB-9267-DBCB76F38A1A}" srcOrd="0" destOrd="0" presId="urn:microsoft.com/office/officeart/2005/8/layout/hChevron3"/>
    <dgm:cxn modelId="{7ECE5121-DCB5-4A8E-84DF-836A7F2DE804}" type="presParOf" srcId="{FFA01A35-8916-42B5-A75B-7FF05437978E}" destId="{06F20E4B-B6C3-4647-A3A2-76A9EE383395}" srcOrd="1" destOrd="0" presId="urn:microsoft.com/office/officeart/2005/8/layout/hChevron3"/>
    <dgm:cxn modelId="{B0984EE8-EC89-4690-970E-A6AA0E74E198}" type="presParOf" srcId="{FFA01A35-8916-42B5-A75B-7FF05437978E}" destId="{848394C0-2562-4B79-89E7-C2E27319F8E6}" srcOrd="2" destOrd="0" presId="urn:microsoft.com/office/officeart/2005/8/layout/hChevron3"/>
    <dgm:cxn modelId="{11E4E92F-0112-4FC5-9280-E447ECB2BC85}" type="presParOf" srcId="{FFA01A35-8916-42B5-A75B-7FF05437978E}" destId="{AD331152-04E7-4E45-8F04-EC74E11D8596}" srcOrd="3" destOrd="0" presId="urn:microsoft.com/office/officeart/2005/8/layout/hChevron3"/>
    <dgm:cxn modelId="{E808042D-708C-424E-93C2-4A6EB489C925}" type="presParOf" srcId="{FFA01A35-8916-42B5-A75B-7FF05437978E}" destId="{A713F680-ACB8-47B1-A102-644846592517}" srcOrd="4" destOrd="0" presId="urn:microsoft.com/office/officeart/2005/8/layout/hChevron3"/>
    <dgm:cxn modelId="{55257281-7506-4FD6-820B-AF1495224429}" type="presParOf" srcId="{FFA01A35-8916-42B5-A75B-7FF05437978E}" destId="{C17706EA-931F-4267-8E6E-70EC94174298}" srcOrd="5" destOrd="0" presId="urn:microsoft.com/office/officeart/2005/8/layout/hChevron3"/>
    <dgm:cxn modelId="{7B8AAAEA-5AD3-4A54-BC56-C00A5B6C786C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EA1795FF-3E58-4D8C-A1D4-33812C510703}" type="presOf" srcId="{AC57DE8B-84C4-4C5E-9874-CBA4751D5F66}" destId="{6E805946-53A5-43BB-9267-DBCB76F38A1A}" srcOrd="0" destOrd="0" presId="urn:microsoft.com/office/officeart/2005/8/layout/hChevron3"/>
    <dgm:cxn modelId="{E2BEE749-4E9A-4AEA-BC64-17EA1D61836B}" type="presOf" srcId="{A41F4173-6041-4D90-A9B5-63EFF17F426F}" destId="{B46DED90-976D-4528-A8CD-C13AAF44A500}" srcOrd="0" destOrd="0" presId="urn:microsoft.com/office/officeart/2005/8/layout/hChevron3"/>
    <dgm:cxn modelId="{CBEB8E9D-FB1B-4304-8C4A-42CC8FDD27DA}" type="presOf" srcId="{24D9D477-2DC2-477E-88CC-C7AB35178890}" destId="{848394C0-2562-4B79-89E7-C2E27319F8E6}" srcOrd="0" destOrd="0" presId="urn:microsoft.com/office/officeart/2005/8/layout/hChevron3"/>
    <dgm:cxn modelId="{11EF133E-DC11-48C4-9BE4-33409CE259F8}" type="presOf" srcId="{9A37432F-7778-4A28-9D2A-A138D3B77706}" destId="{FFA01A35-8916-42B5-A75B-7FF05437978E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79725488-C828-48FB-93A5-E8CFBD9B1C36}" type="presOf" srcId="{5F29D664-1BD5-4F72-890F-A914060D9503}" destId="{A713F680-ACB8-47B1-A102-644846592517}" srcOrd="0" destOrd="0" presId="urn:microsoft.com/office/officeart/2005/8/layout/hChevron3"/>
    <dgm:cxn modelId="{54C35CDC-DEE9-4F7B-BAE1-029166CC70B5}" type="presParOf" srcId="{FFA01A35-8916-42B5-A75B-7FF05437978E}" destId="{6E805946-53A5-43BB-9267-DBCB76F38A1A}" srcOrd="0" destOrd="0" presId="urn:microsoft.com/office/officeart/2005/8/layout/hChevron3"/>
    <dgm:cxn modelId="{FCE94879-F0C2-4525-9C99-4941FBFC819F}" type="presParOf" srcId="{FFA01A35-8916-42B5-A75B-7FF05437978E}" destId="{06F20E4B-B6C3-4647-A3A2-76A9EE383395}" srcOrd="1" destOrd="0" presId="urn:microsoft.com/office/officeart/2005/8/layout/hChevron3"/>
    <dgm:cxn modelId="{FF5E4D75-6F5C-4444-A5E9-A8C68499E59A}" type="presParOf" srcId="{FFA01A35-8916-42B5-A75B-7FF05437978E}" destId="{848394C0-2562-4B79-89E7-C2E27319F8E6}" srcOrd="2" destOrd="0" presId="urn:microsoft.com/office/officeart/2005/8/layout/hChevron3"/>
    <dgm:cxn modelId="{FFC92291-1AA3-4536-BF74-3761C699E853}" type="presParOf" srcId="{FFA01A35-8916-42B5-A75B-7FF05437978E}" destId="{AD331152-04E7-4E45-8F04-EC74E11D8596}" srcOrd="3" destOrd="0" presId="urn:microsoft.com/office/officeart/2005/8/layout/hChevron3"/>
    <dgm:cxn modelId="{F058414A-F0DC-4BB1-A28D-48D8833F8B74}" type="presParOf" srcId="{FFA01A35-8916-42B5-A75B-7FF05437978E}" destId="{A713F680-ACB8-47B1-A102-644846592517}" srcOrd="4" destOrd="0" presId="urn:microsoft.com/office/officeart/2005/8/layout/hChevron3"/>
    <dgm:cxn modelId="{058C123A-8671-4AD8-99E3-2BDB9F2F35E1}" type="presParOf" srcId="{FFA01A35-8916-42B5-A75B-7FF05437978E}" destId="{C17706EA-931F-4267-8E6E-70EC94174298}" srcOrd="5" destOrd="0" presId="urn:microsoft.com/office/officeart/2005/8/layout/hChevron3"/>
    <dgm:cxn modelId="{EAF21F09-08CA-46CC-892A-2AC2B012E5FB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C03416FE-4C9D-4365-AD7B-9AFBEEAACB6A}" type="presOf" srcId="{A41F4173-6041-4D90-A9B5-63EFF17F426F}" destId="{B46DED90-976D-4528-A8CD-C13AAF44A500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816FA38D-781A-4973-B987-BE901E0E6C1E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D9CC61B0-0E93-43F0-BFAD-434E1452A733}" type="presOf" srcId="{24D9D477-2DC2-477E-88CC-C7AB35178890}" destId="{848394C0-2562-4B79-89E7-C2E27319F8E6}" srcOrd="0" destOrd="0" presId="urn:microsoft.com/office/officeart/2005/8/layout/hChevron3"/>
    <dgm:cxn modelId="{C9D07EFE-34D2-4A9D-87EF-53600823CE48}" type="presOf" srcId="{9A37432F-7778-4A28-9D2A-A138D3B77706}" destId="{FFA01A35-8916-42B5-A75B-7FF05437978E}" srcOrd="0" destOrd="0" presId="urn:microsoft.com/office/officeart/2005/8/layout/hChevron3"/>
    <dgm:cxn modelId="{15B8D06C-829F-4272-B449-2E8D12E2B6BF}" type="presOf" srcId="{5F29D664-1BD5-4F72-890F-A914060D9503}" destId="{A713F680-ACB8-47B1-A102-644846592517}" srcOrd="0" destOrd="0" presId="urn:microsoft.com/office/officeart/2005/8/layout/hChevron3"/>
    <dgm:cxn modelId="{157655A0-E858-41BD-8766-5FE4881B9F63}" type="presParOf" srcId="{FFA01A35-8916-42B5-A75B-7FF05437978E}" destId="{6E805946-53A5-43BB-9267-DBCB76F38A1A}" srcOrd="0" destOrd="0" presId="urn:microsoft.com/office/officeart/2005/8/layout/hChevron3"/>
    <dgm:cxn modelId="{4813EEDD-8DF6-4A24-96F7-D28731539D96}" type="presParOf" srcId="{FFA01A35-8916-42B5-A75B-7FF05437978E}" destId="{06F20E4B-B6C3-4647-A3A2-76A9EE383395}" srcOrd="1" destOrd="0" presId="urn:microsoft.com/office/officeart/2005/8/layout/hChevron3"/>
    <dgm:cxn modelId="{B4CA234B-10BC-41DB-8BB7-85D444460685}" type="presParOf" srcId="{FFA01A35-8916-42B5-A75B-7FF05437978E}" destId="{848394C0-2562-4B79-89E7-C2E27319F8E6}" srcOrd="2" destOrd="0" presId="urn:microsoft.com/office/officeart/2005/8/layout/hChevron3"/>
    <dgm:cxn modelId="{A51AFD5A-3D8E-46CD-8E9F-5EF547341F1F}" type="presParOf" srcId="{FFA01A35-8916-42B5-A75B-7FF05437978E}" destId="{AD331152-04E7-4E45-8F04-EC74E11D8596}" srcOrd="3" destOrd="0" presId="urn:microsoft.com/office/officeart/2005/8/layout/hChevron3"/>
    <dgm:cxn modelId="{8EB44E90-CBC5-4220-B6F0-DEE2C5B1AF6D}" type="presParOf" srcId="{FFA01A35-8916-42B5-A75B-7FF05437978E}" destId="{A713F680-ACB8-47B1-A102-644846592517}" srcOrd="4" destOrd="0" presId="urn:microsoft.com/office/officeart/2005/8/layout/hChevron3"/>
    <dgm:cxn modelId="{AC5F1C48-E034-460F-8DAD-ADB9259C5DC2}" type="presParOf" srcId="{FFA01A35-8916-42B5-A75B-7FF05437978E}" destId="{C17706EA-931F-4267-8E6E-70EC94174298}" srcOrd="5" destOrd="0" presId="urn:microsoft.com/office/officeart/2005/8/layout/hChevron3"/>
    <dgm:cxn modelId="{BE9C4AA9-79B8-4845-BA58-1D7B134E5CC4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B81922BC-E379-4435-BE67-498BE107FA0D}" type="presOf" srcId="{5F29D664-1BD5-4F72-890F-A914060D9503}" destId="{A713F680-ACB8-47B1-A102-644846592517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9D0DDF2B-463F-4204-8F3E-4D8752785544}" type="presOf" srcId="{24D9D477-2DC2-477E-88CC-C7AB35178890}" destId="{848394C0-2562-4B79-89E7-C2E27319F8E6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D049FDC7-3D97-41F4-86E8-5DE3646C7EF9}" type="presOf" srcId="{9A37432F-7778-4A28-9D2A-A138D3B77706}" destId="{FFA01A35-8916-42B5-A75B-7FF05437978E}" srcOrd="0" destOrd="0" presId="urn:microsoft.com/office/officeart/2005/8/layout/hChevron3"/>
    <dgm:cxn modelId="{E61753FA-4984-428F-BB76-24DD2733CCD9}" type="presOf" srcId="{A41F4173-6041-4D90-A9B5-63EFF17F426F}" destId="{B46DED90-976D-4528-A8CD-C13AAF44A500}" srcOrd="0" destOrd="0" presId="urn:microsoft.com/office/officeart/2005/8/layout/hChevron3"/>
    <dgm:cxn modelId="{E4862DE4-1819-44E8-8BC2-4DA76C7DE94A}" type="presOf" srcId="{AC57DE8B-84C4-4C5E-9874-CBA4751D5F66}" destId="{6E805946-53A5-43BB-9267-DBCB76F38A1A}" srcOrd="0" destOrd="0" presId="urn:microsoft.com/office/officeart/2005/8/layout/hChevron3"/>
    <dgm:cxn modelId="{B9B8F2D2-6B6F-49B1-BE78-BE34D528BAA0}" type="presParOf" srcId="{FFA01A35-8916-42B5-A75B-7FF05437978E}" destId="{6E805946-53A5-43BB-9267-DBCB76F38A1A}" srcOrd="0" destOrd="0" presId="urn:microsoft.com/office/officeart/2005/8/layout/hChevron3"/>
    <dgm:cxn modelId="{DDE73730-2A94-4EC5-9DFA-4A30C90C9CF4}" type="presParOf" srcId="{FFA01A35-8916-42B5-A75B-7FF05437978E}" destId="{06F20E4B-B6C3-4647-A3A2-76A9EE383395}" srcOrd="1" destOrd="0" presId="urn:microsoft.com/office/officeart/2005/8/layout/hChevron3"/>
    <dgm:cxn modelId="{BB374C87-7421-4C83-966C-D8B0D3C01024}" type="presParOf" srcId="{FFA01A35-8916-42B5-A75B-7FF05437978E}" destId="{848394C0-2562-4B79-89E7-C2E27319F8E6}" srcOrd="2" destOrd="0" presId="urn:microsoft.com/office/officeart/2005/8/layout/hChevron3"/>
    <dgm:cxn modelId="{629B85EB-A49D-4AE6-AF30-CE6D8041BB34}" type="presParOf" srcId="{FFA01A35-8916-42B5-A75B-7FF05437978E}" destId="{AD331152-04E7-4E45-8F04-EC74E11D8596}" srcOrd="3" destOrd="0" presId="urn:microsoft.com/office/officeart/2005/8/layout/hChevron3"/>
    <dgm:cxn modelId="{3C1F1F0D-0084-41AD-ACA7-375EFF188B44}" type="presParOf" srcId="{FFA01A35-8916-42B5-A75B-7FF05437978E}" destId="{A713F680-ACB8-47B1-A102-644846592517}" srcOrd="4" destOrd="0" presId="urn:microsoft.com/office/officeart/2005/8/layout/hChevron3"/>
    <dgm:cxn modelId="{280DB2D5-51CE-4DFE-BA46-AB629B565BB5}" type="presParOf" srcId="{FFA01A35-8916-42B5-A75B-7FF05437978E}" destId="{C17706EA-931F-4267-8E6E-70EC94174298}" srcOrd="5" destOrd="0" presId="urn:microsoft.com/office/officeart/2005/8/layout/hChevron3"/>
    <dgm:cxn modelId="{2D6C3604-E6AE-4D5E-8EB0-0E6225F4B9C7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3439DFD9-5C7A-480A-9D17-476536CB752D}" type="presOf" srcId="{AC57DE8B-84C4-4C5E-9874-CBA4751D5F66}" destId="{6E805946-53A5-43BB-9267-DBCB76F38A1A}" srcOrd="0" destOrd="0" presId="urn:microsoft.com/office/officeart/2005/8/layout/hChevron3"/>
    <dgm:cxn modelId="{47AE02BB-B755-4EC8-8E14-1844EC097D06}" type="presOf" srcId="{24D9D477-2DC2-477E-88CC-C7AB35178890}" destId="{848394C0-2562-4B79-89E7-C2E27319F8E6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41DEEE5F-B6B1-44C2-A147-FC8B89E7E319}" type="presOf" srcId="{9A37432F-7778-4A28-9D2A-A138D3B77706}" destId="{FFA01A35-8916-42B5-A75B-7FF05437978E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EA33FE41-333B-43E7-BBE3-8BA8E5EEE8DC}" type="presOf" srcId="{5F29D664-1BD5-4F72-890F-A914060D9503}" destId="{A713F680-ACB8-47B1-A102-644846592517}" srcOrd="0" destOrd="0" presId="urn:microsoft.com/office/officeart/2005/8/layout/hChevron3"/>
    <dgm:cxn modelId="{2EB96316-7831-43A5-9A02-754A03410185}" type="presOf" srcId="{A41F4173-6041-4D90-A9B5-63EFF17F426F}" destId="{B46DED90-976D-4528-A8CD-C13AAF44A500}" srcOrd="0" destOrd="0" presId="urn:microsoft.com/office/officeart/2005/8/layout/hChevron3"/>
    <dgm:cxn modelId="{659BE00A-BC98-49AE-BC40-951B10DC97CE}" type="presParOf" srcId="{FFA01A35-8916-42B5-A75B-7FF05437978E}" destId="{6E805946-53A5-43BB-9267-DBCB76F38A1A}" srcOrd="0" destOrd="0" presId="urn:microsoft.com/office/officeart/2005/8/layout/hChevron3"/>
    <dgm:cxn modelId="{85621EF5-93AC-4B72-80B1-B2A74227ACBF}" type="presParOf" srcId="{FFA01A35-8916-42B5-A75B-7FF05437978E}" destId="{06F20E4B-B6C3-4647-A3A2-76A9EE383395}" srcOrd="1" destOrd="0" presId="urn:microsoft.com/office/officeart/2005/8/layout/hChevron3"/>
    <dgm:cxn modelId="{9C71875F-48CA-48EE-9C69-EA3BE985E85F}" type="presParOf" srcId="{FFA01A35-8916-42B5-A75B-7FF05437978E}" destId="{848394C0-2562-4B79-89E7-C2E27319F8E6}" srcOrd="2" destOrd="0" presId="urn:microsoft.com/office/officeart/2005/8/layout/hChevron3"/>
    <dgm:cxn modelId="{75B63A71-1C31-43B9-9260-B162F344250C}" type="presParOf" srcId="{FFA01A35-8916-42B5-A75B-7FF05437978E}" destId="{AD331152-04E7-4E45-8F04-EC74E11D8596}" srcOrd="3" destOrd="0" presId="urn:microsoft.com/office/officeart/2005/8/layout/hChevron3"/>
    <dgm:cxn modelId="{A3B6191D-79D1-4F91-8454-EBAC8BF2FD99}" type="presParOf" srcId="{FFA01A35-8916-42B5-A75B-7FF05437978E}" destId="{A713F680-ACB8-47B1-A102-644846592517}" srcOrd="4" destOrd="0" presId="urn:microsoft.com/office/officeart/2005/8/layout/hChevron3"/>
    <dgm:cxn modelId="{2EB26218-79B4-4A81-9DD4-058A8F43309E}" type="presParOf" srcId="{FFA01A35-8916-42B5-A75B-7FF05437978E}" destId="{C17706EA-931F-4267-8E6E-70EC94174298}" srcOrd="5" destOrd="0" presId="urn:microsoft.com/office/officeart/2005/8/layout/hChevron3"/>
    <dgm:cxn modelId="{6E7CCED0-7F9F-4B4C-B754-D0C6A1A0E99D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BE5A41C8-2CA9-46F3-BA31-9FA269BA2CBA}" type="presOf" srcId="{A41F4173-6041-4D90-A9B5-63EFF17F426F}" destId="{B46DED90-976D-4528-A8CD-C13AAF44A500}" srcOrd="0" destOrd="0" presId="urn:microsoft.com/office/officeart/2005/8/layout/hChevron3"/>
    <dgm:cxn modelId="{445D529E-7DE3-46DB-B8A5-5D986DFEEDFD}" type="presOf" srcId="{9A37432F-7778-4A28-9D2A-A138D3B77706}" destId="{FFA01A35-8916-42B5-A75B-7FF05437978E}" srcOrd="0" destOrd="0" presId="urn:microsoft.com/office/officeart/2005/8/layout/hChevron3"/>
    <dgm:cxn modelId="{08E084F8-4E63-4EF6-BD3F-6476E38F3EDD}" type="presOf" srcId="{24D9D477-2DC2-477E-88CC-C7AB35178890}" destId="{848394C0-2562-4B79-89E7-C2E27319F8E6}" srcOrd="0" destOrd="0" presId="urn:microsoft.com/office/officeart/2005/8/layout/hChevron3"/>
    <dgm:cxn modelId="{AA40A6C2-21EC-4DD8-945F-8A67EF468F3B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5CEBBFE1-D9EF-4D43-A131-F68EAE16A1F8}" type="presOf" srcId="{5F29D664-1BD5-4F72-890F-A914060D9503}" destId="{A713F680-ACB8-47B1-A102-644846592517}" srcOrd="0" destOrd="0" presId="urn:microsoft.com/office/officeart/2005/8/layout/hChevron3"/>
    <dgm:cxn modelId="{D395A552-F254-4DA7-956B-88D95547B76E}" type="presParOf" srcId="{FFA01A35-8916-42B5-A75B-7FF05437978E}" destId="{6E805946-53A5-43BB-9267-DBCB76F38A1A}" srcOrd="0" destOrd="0" presId="urn:microsoft.com/office/officeart/2005/8/layout/hChevron3"/>
    <dgm:cxn modelId="{0939DA51-2E1F-4BF3-8556-7845972A61E8}" type="presParOf" srcId="{FFA01A35-8916-42B5-A75B-7FF05437978E}" destId="{06F20E4B-B6C3-4647-A3A2-76A9EE383395}" srcOrd="1" destOrd="0" presId="urn:microsoft.com/office/officeart/2005/8/layout/hChevron3"/>
    <dgm:cxn modelId="{8D464CC4-228D-4732-877B-A2D1ECEB6BAC}" type="presParOf" srcId="{FFA01A35-8916-42B5-A75B-7FF05437978E}" destId="{848394C0-2562-4B79-89E7-C2E27319F8E6}" srcOrd="2" destOrd="0" presId="urn:microsoft.com/office/officeart/2005/8/layout/hChevron3"/>
    <dgm:cxn modelId="{8BAB235B-9993-4187-8596-86EF2B08710E}" type="presParOf" srcId="{FFA01A35-8916-42B5-A75B-7FF05437978E}" destId="{AD331152-04E7-4E45-8F04-EC74E11D8596}" srcOrd="3" destOrd="0" presId="urn:microsoft.com/office/officeart/2005/8/layout/hChevron3"/>
    <dgm:cxn modelId="{0B79A14C-2F71-462F-A4F6-9885EE29E59A}" type="presParOf" srcId="{FFA01A35-8916-42B5-A75B-7FF05437978E}" destId="{A713F680-ACB8-47B1-A102-644846592517}" srcOrd="4" destOrd="0" presId="urn:microsoft.com/office/officeart/2005/8/layout/hChevron3"/>
    <dgm:cxn modelId="{5F4A9CE1-AF82-4F07-86F2-306150EC81FE}" type="presParOf" srcId="{FFA01A35-8916-42B5-A75B-7FF05437978E}" destId="{C17706EA-931F-4267-8E6E-70EC94174298}" srcOrd="5" destOrd="0" presId="urn:microsoft.com/office/officeart/2005/8/layout/hChevron3"/>
    <dgm:cxn modelId="{5608647F-FF87-47A7-9C8F-FCB49B930885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891F013A-483E-4AF3-ABE5-33738FB072F5}" type="presOf" srcId="{A41F4173-6041-4D90-A9B5-63EFF17F426F}" destId="{B46DED90-976D-4528-A8CD-C13AAF44A500}" srcOrd="0" destOrd="0" presId="urn:microsoft.com/office/officeart/2005/8/layout/hChevron3"/>
    <dgm:cxn modelId="{58F4355B-CB1F-40EC-BBEB-91823E412736}" type="presOf" srcId="{9A37432F-7778-4A28-9D2A-A138D3B77706}" destId="{FFA01A35-8916-42B5-A75B-7FF05437978E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63EC63F7-4FB9-4956-9C21-B5A69FC353C2}" type="presOf" srcId="{5F29D664-1BD5-4F72-890F-A914060D9503}" destId="{A713F680-ACB8-47B1-A102-644846592517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3EFA1FBE-23AB-445D-97D1-5B5F1D6E9493}" type="presOf" srcId="{24D9D477-2DC2-477E-88CC-C7AB35178890}" destId="{848394C0-2562-4B79-89E7-C2E27319F8E6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27103084-6BDD-453B-8EEE-0BE119EE7801}" type="presOf" srcId="{AC57DE8B-84C4-4C5E-9874-CBA4751D5F66}" destId="{6E805946-53A5-43BB-9267-DBCB76F38A1A}" srcOrd="0" destOrd="0" presId="urn:microsoft.com/office/officeart/2005/8/layout/hChevron3"/>
    <dgm:cxn modelId="{6BB19E30-9464-4017-8829-C25CD7651A2B}" type="presParOf" srcId="{FFA01A35-8916-42B5-A75B-7FF05437978E}" destId="{6E805946-53A5-43BB-9267-DBCB76F38A1A}" srcOrd="0" destOrd="0" presId="urn:microsoft.com/office/officeart/2005/8/layout/hChevron3"/>
    <dgm:cxn modelId="{7F5FCE69-3F00-4F5A-BAAE-4A007EFB3B1C}" type="presParOf" srcId="{FFA01A35-8916-42B5-A75B-7FF05437978E}" destId="{06F20E4B-B6C3-4647-A3A2-76A9EE383395}" srcOrd="1" destOrd="0" presId="urn:microsoft.com/office/officeart/2005/8/layout/hChevron3"/>
    <dgm:cxn modelId="{AD48C8A9-060D-40F3-B530-0AE2C6FD44F2}" type="presParOf" srcId="{FFA01A35-8916-42B5-A75B-7FF05437978E}" destId="{848394C0-2562-4B79-89E7-C2E27319F8E6}" srcOrd="2" destOrd="0" presId="urn:microsoft.com/office/officeart/2005/8/layout/hChevron3"/>
    <dgm:cxn modelId="{09693E62-2133-4A90-998A-7551848D1F9B}" type="presParOf" srcId="{FFA01A35-8916-42B5-A75B-7FF05437978E}" destId="{AD331152-04E7-4E45-8F04-EC74E11D8596}" srcOrd="3" destOrd="0" presId="urn:microsoft.com/office/officeart/2005/8/layout/hChevron3"/>
    <dgm:cxn modelId="{B7BAE862-040A-40B9-BAC6-EB4AA26C2D8B}" type="presParOf" srcId="{FFA01A35-8916-42B5-A75B-7FF05437978E}" destId="{A713F680-ACB8-47B1-A102-644846592517}" srcOrd="4" destOrd="0" presId="urn:microsoft.com/office/officeart/2005/8/layout/hChevron3"/>
    <dgm:cxn modelId="{483F6B1D-F37C-4F7A-8FE4-27343590D980}" type="presParOf" srcId="{FFA01A35-8916-42B5-A75B-7FF05437978E}" destId="{C17706EA-931F-4267-8E6E-70EC94174298}" srcOrd="5" destOrd="0" presId="urn:microsoft.com/office/officeart/2005/8/layout/hChevron3"/>
    <dgm:cxn modelId="{145A1640-3C31-4480-9137-6FFAE93CCA6A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D794A30C-3DFE-4F26-8C94-F9A5AA6F732F}" type="presOf" srcId="{9A37432F-7778-4A28-9D2A-A138D3B77706}" destId="{FFA01A35-8916-42B5-A75B-7FF05437978E}" srcOrd="0" destOrd="0" presId="urn:microsoft.com/office/officeart/2005/8/layout/hChevron3"/>
    <dgm:cxn modelId="{84DEA786-3229-409C-B167-81D9E18D7738}" type="presOf" srcId="{AC57DE8B-84C4-4C5E-9874-CBA4751D5F66}" destId="{6E805946-53A5-43BB-9267-DBCB76F38A1A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AB4BC4F7-8263-463C-A44B-6B585B127374}" type="presOf" srcId="{24D9D477-2DC2-477E-88CC-C7AB35178890}" destId="{848394C0-2562-4B79-89E7-C2E27319F8E6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84C543F1-6F8C-439D-80EA-CFCA9610C56D}" type="presOf" srcId="{5F29D664-1BD5-4F72-890F-A914060D9503}" destId="{A713F680-ACB8-47B1-A102-644846592517}" srcOrd="0" destOrd="0" presId="urn:microsoft.com/office/officeart/2005/8/layout/hChevron3"/>
    <dgm:cxn modelId="{30B7FD69-B6A4-4BFC-B532-295AD3661448}" type="presOf" srcId="{A41F4173-6041-4D90-A9B5-63EFF17F426F}" destId="{B46DED90-976D-4528-A8CD-C13AAF44A500}" srcOrd="0" destOrd="0" presId="urn:microsoft.com/office/officeart/2005/8/layout/hChevron3"/>
    <dgm:cxn modelId="{7EB0BBC4-49E8-47C8-9325-45265A824EF7}" type="presParOf" srcId="{FFA01A35-8916-42B5-A75B-7FF05437978E}" destId="{6E805946-53A5-43BB-9267-DBCB76F38A1A}" srcOrd="0" destOrd="0" presId="urn:microsoft.com/office/officeart/2005/8/layout/hChevron3"/>
    <dgm:cxn modelId="{AAF12A00-14D6-4BC6-81C3-43A57E1E2FE4}" type="presParOf" srcId="{FFA01A35-8916-42B5-A75B-7FF05437978E}" destId="{06F20E4B-B6C3-4647-A3A2-76A9EE383395}" srcOrd="1" destOrd="0" presId="urn:microsoft.com/office/officeart/2005/8/layout/hChevron3"/>
    <dgm:cxn modelId="{A6C51A01-EF7E-4B95-9D7A-0DB802F8E1F9}" type="presParOf" srcId="{FFA01A35-8916-42B5-A75B-7FF05437978E}" destId="{848394C0-2562-4B79-89E7-C2E27319F8E6}" srcOrd="2" destOrd="0" presId="urn:microsoft.com/office/officeart/2005/8/layout/hChevron3"/>
    <dgm:cxn modelId="{3D0DAC0D-4B92-4FBA-87F8-B9C1D21D9FD9}" type="presParOf" srcId="{FFA01A35-8916-42B5-A75B-7FF05437978E}" destId="{AD331152-04E7-4E45-8F04-EC74E11D8596}" srcOrd="3" destOrd="0" presId="urn:microsoft.com/office/officeart/2005/8/layout/hChevron3"/>
    <dgm:cxn modelId="{75E7140C-AC93-4314-B455-904205E1A986}" type="presParOf" srcId="{FFA01A35-8916-42B5-A75B-7FF05437978E}" destId="{A713F680-ACB8-47B1-A102-644846592517}" srcOrd="4" destOrd="0" presId="urn:microsoft.com/office/officeart/2005/8/layout/hChevron3"/>
    <dgm:cxn modelId="{9B8AFDBC-A729-44D9-8550-EAB89DDE4A48}" type="presParOf" srcId="{FFA01A35-8916-42B5-A75B-7FF05437978E}" destId="{C17706EA-931F-4267-8E6E-70EC94174298}" srcOrd="5" destOrd="0" presId="urn:microsoft.com/office/officeart/2005/8/layout/hChevron3"/>
    <dgm:cxn modelId="{5D934AEB-F128-49D7-94F1-0E14EE972B9E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A0F994BF-B08D-46AF-8736-0E090F132BC4}" type="presOf" srcId="{9A37432F-7778-4A28-9D2A-A138D3B77706}" destId="{FFA01A35-8916-42B5-A75B-7FF05437978E}" srcOrd="0" destOrd="0" presId="urn:microsoft.com/office/officeart/2005/8/layout/hChevron3"/>
    <dgm:cxn modelId="{C893F7AE-4790-41B9-9D40-934C79383BFD}" type="presOf" srcId="{5F29D664-1BD5-4F72-890F-A914060D9503}" destId="{A713F680-ACB8-47B1-A102-644846592517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7F4AABD4-E5D4-4833-9FEE-9FAB7B0134C2}" type="presOf" srcId="{AC57DE8B-84C4-4C5E-9874-CBA4751D5F66}" destId="{6E805946-53A5-43BB-9267-DBCB76F38A1A}" srcOrd="0" destOrd="0" presId="urn:microsoft.com/office/officeart/2005/8/layout/hChevron3"/>
    <dgm:cxn modelId="{E5D0B67F-4AA2-4B63-8961-89F8B2A13D52}" type="presOf" srcId="{24D9D477-2DC2-477E-88CC-C7AB35178890}" destId="{848394C0-2562-4B79-89E7-C2E27319F8E6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C7556C4E-774D-4537-A458-93E3224FB543}" type="presOf" srcId="{A41F4173-6041-4D90-A9B5-63EFF17F426F}" destId="{B46DED90-976D-4528-A8CD-C13AAF44A500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47125A11-81C2-4A3E-940A-EE760D5AFF48}" type="presParOf" srcId="{FFA01A35-8916-42B5-A75B-7FF05437978E}" destId="{6E805946-53A5-43BB-9267-DBCB76F38A1A}" srcOrd="0" destOrd="0" presId="urn:microsoft.com/office/officeart/2005/8/layout/hChevron3"/>
    <dgm:cxn modelId="{206A2F6C-3813-43B4-9920-2CD62C3E399A}" type="presParOf" srcId="{FFA01A35-8916-42B5-A75B-7FF05437978E}" destId="{06F20E4B-B6C3-4647-A3A2-76A9EE383395}" srcOrd="1" destOrd="0" presId="urn:microsoft.com/office/officeart/2005/8/layout/hChevron3"/>
    <dgm:cxn modelId="{29CC7D7A-C143-4FF5-B0BD-B0C894526743}" type="presParOf" srcId="{FFA01A35-8916-42B5-A75B-7FF05437978E}" destId="{848394C0-2562-4B79-89E7-C2E27319F8E6}" srcOrd="2" destOrd="0" presId="urn:microsoft.com/office/officeart/2005/8/layout/hChevron3"/>
    <dgm:cxn modelId="{F814269E-409B-4E30-809B-39868235A586}" type="presParOf" srcId="{FFA01A35-8916-42B5-A75B-7FF05437978E}" destId="{AD331152-04E7-4E45-8F04-EC74E11D8596}" srcOrd="3" destOrd="0" presId="urn:microsoft.com/office/officeart/2005/8/layout/hChevron3"/>
    <dgm:cxn modelId="{237B3883-FBAA-4145-9698-995B25628920}" type="presParOf" srcId="{FFA01A35-8916-42B5-A75B-7FF05437978E}" destId="{A713F680-ACB8-47B1-A102-644846592517}" srcOrd="4" destOrd="0" presId="urn:microsoft.com/office/officeart/2005/8/layout/hChevron3"/>
    <dgm:cxn modelId="{E5BA2531-D4EF-4377-AA70-15D3F5784827}" type="presParOf" srcId="{FFA01A35-8916-42B5-A75B-7FF05437978E}" destId="{C17706EA-931F-4267-8E6E-70EC94174298}" srcOrd="5" destOrd="0" presId="urn:microsoft.com/office/officeart/2005/8/layout/hChevron3"/>
    <dgm:cxn modelId="{5AF5B700-62D2-4056-B38C-C79003FD9C54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C65CA5A8-2C31-4AB1-A46D-CCFA0955482E}" type="presOf" srcId="{5F29D664-1BD5-4F72-890F-A914060D9503}" destId="{A713F680-ACB8-47B1-A102-644846592517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C3848249-5143-4D34-B651-449423C54127}" type="presOf" srcId="{AC57DE8B-84C4-4C5E-9874-CBA4751D5F66}" destId="{6E805946-53A5-43BB-9267-DBCB76F38A1A}" srcOrd="0" destOrd="0" presId="urn:microsoft.com/office/officeart/2005/8/layout/hChevron3"/>
    <dgm:cxn modelId="{9D4F63B1-4F6A-45C9-8317-9C135C40A678}" type="presOf" srcId="{24D9D477-2DC2-477E-88CC-C7AB35178890}" destId="{848394C0-2562-4B79-89E7-C2E27319F8E6}" srcOrd="0" destOrd="0" presId="urn:microsoft.com/office/officeart/2005/8/layout/hChevron3"/>
    <dgm:cxn modelId="{342648F3-AD04-41C9-8E5D-145248EE9347}" type="presOf" srcId="{A41F4173-6041-4D90-A9B5-63EFF17F426F}" destId="{B46DED90-976D-4528-A8CD-C13AAF44A500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EDFB0FC0-C98C-4C2C-A63C-C1BF53B577A8}" type="presOf" srcId="{9A37432F-7778-4A28-9D2A-A138D3B77706}" destId="{FFA01A35-8916-42B5-A75B-7FF05437978E}" srcOrd="0" destOrd="0" presId="urn:microsoft.com/office/officeart/2005/8/layout/hChevron3"/>
    <dgm:cxn modelId="{AA2B30D7-2EED-4E3B-BB22-7C88F2474A3C}" type="presParOf" srcId="{FFA01A35-8916-42B5-A75B-7FF05437978E}" destId="{6E805946-53A5-43BB-9267-DBCB76F38A1A}" srcOrd="0" destOrd="0" presId="urn:microsoft.com/office/officeart/2005/8/layout/hChevron3"/>
    <dgm:cxn modelId="{AB05BDC7-4921-4E6A-B929-8FC2CFCB58F3}" type="presParOf" srcId="{FFA01A35-8916-42B5-A75B-7FF05437978E}" destId="{06F20E4B-B6C3-4647-A3A2-76A9EE383395}" srcOrd="1" destOrd="0" presId="urn:microsoft.com/office/officeart/2005/8/layout/hChevron3"/>
    <dgm:cxn modelId="{15D59AE2-3A1C-4B9C-816C-1ADACF9C5988}" type="presParOf" srcId="{FFA01A35-8916-42B5-A75B-7FF05437978E}" destId="{848394C0-2562-4B79-89E7-C2E27319F8E6}" srcOrd="2" destOrd="0" presId="urn:microsoft.com/office/officeart/2005/8/layout/hChevron3"/>
    <dgm:cxn modelId="{CC1D1FBC-7FED-4413-A31F-69F62DC155ED}" type="presParOf" srcId="{FFA01A35-8916-42B5-A75B-7FF05437978E}" destId="{AD331152-04E7-4E45-8F04-EC74E11D8596}" srcOrd="3" destOrd="0" presId="urn:microsoft.com/office/officeart/2005/8/layout/hChevron3"/>
    <dgm:cxn modelId="{BEA2095C-3251-4782-88AB-674DC3312E88}" type="presParOf" srcId="{FFA01A35-8916-42B5-A75B-7FF05437978E}" destId="{A713F680-ACB8-47B1-A102-644846592517}" srcOrd="4" destOrd="0" presId="urn:microsoft.com/office/officeart/2005/8/layout/hChevron3"/>
    <dgm:cxn modelId="{A664EB0F-D461-46A2-970F-4971C1434806}" type="presParOf" srcId="{FFA01A35-8916-42B5-A75B-7FF05437978E}" destId="{C17706EA-931F-4267-8E6E-70EC94174298}" srcOrd="5" destOrd="0" presId="urn:microsoft.com/office/officeart/2005/8/layout/hChevron3"/>
    <dgm:cxn modelId="{3D07A3CB-DF08-4E89-85E5-2C65BA049B22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80AC8FA4-F01F-4CA4-B573-225440C2C1A0}" type="presOf" srcId="{9A37432F-7778-4A28-9D2A-A138D3B77706}" destId="{FFA01A35-8916-42B5-A75B-7FF05437978E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17110CA9-AD7A-4231-9BFC-4DCF4396C2F8}" type="presOf" srcId="{A41F4173-6041-4D90-A9B5-63EFF17F426F}" destId="{B46DED90-976D-4528-A8CD-C13AAF44A500}" srcOrd="0" destOrd="0" presId="urn:microsoft.com/office/officeart/2005/8/layout/hChevron3"/>
    <dgm:cxn modelId="{84EA3D0E-10C0-4611-88FA-ED12A95B2E7D}" type="presOf" srcId="{AC57DE8B-84C4-4C5E-9874-CBA4751D5F66}" destId="{6E805946-53A5-43BB-9267-DBCB76F38A1A}" srcOrd="0" destOrd="0" presId="urn:microsoft.com/office/officeart/2005/8/layout/hChevron3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1BF8A368-D5EB-4097-AC83-A98CC32DA973}" type="presOf" srcId="{5F29D664-1BD5-4F72-890F-A914060D9503}" destId="{A713F680-ACB8-47B1-A102-644846592517}" srcOrd="0" destOrd="0" presId="urn:microsoft.com/office/officeart/2005/8/layout/hChevron3"/>
    <dgm:cxn modelId="{8D285031-A6C2-459C-9536-8B16206EA1B0}" type="presOf" srcId="{24D9D477-2DC2-477E-88CC-C7AB35178890}" destId="{848394C0-2562-4B79-89E7-C2E27319F8E6}" srcOrd="0" destOrd="0" presId="urn:microsoft.com/office/officeart/2005/8/layout/hChevron3"/>
    <dgm:cxn modelId="{00FAF0A0-5F9F-4558-B36D-0C66B769FBAA}" type="presParOf" srcId="{FFA01A35-8916-42B5-A75B-7FF05437978E}" destId="{6E805946-53A5-43BB-9267-DBCB76F38A1A}" srcOrd="0" destOrd="0" presId="urn:microsoft.com/office/officeart/2005/8/layout/hChevron3"/>
    <dgm:cxn modelId="{2DA14007-D744-4CC6-AF91-7575C82C50E9}" type="presParOf" srcId="{FFA01A35-8916-42B5-A75B-7FF05437978E}" destId="{06F20E4B-B6C3-4647-A3A2-76A9EE383395}" srcOrd="1" destOrd="0" presId="urn:microsoft.com/office/officeart/2005/8/layout/hChevron3"/>
    <dgm:cxn modelId="{CD3E1CD4-6DB8-402F-BBB8-4A6EA337B1EB}" type="presParOf" srcId="{FFA01A35-8916-42B5-A75B-7FF05437978E}" destId="{848394C0-2562-4B79-89E7-C2E27319F8E6}" srcOrd="2" destOrd="0" presId="urn:microsoft.com/office/officeart/2005/8/layout/hChevron3"/>
    <dgm:cxn modelId="{BFE52A09-8858-492C-A55F-E0114B685B79}" type="presParOf" srcId="{FFA01A35-8916-42B5-A75B-7FF05437978E}" destId="{AD331152-04E7-4E45-8F04-EC74E11D8596}" srcOrd="3" destOrd="0" presId="urn:microsoft.com/office/officeart/2005/8/layout/hChevron3"/>
    <dgm:cxn modelId="{51048587-9240-4263-A82A-16B25BA537DE}" type="presParOf" srcId="{FFA01A35-8916-42B5-A75B-7FF05437978E}" destId="{A713F680-ACB8-47B1-A102-644846592517}" srcOrd="4" destOrd="0" presId="urn:microsoft.com/office/officeart/2005/8/layout/hChevron3"/>
    <dgm:cxn modelId="{16C8560D-2B4D-4726-A6A7-EE39D4937407}" type="presParOf" srcId="{FFA01A35-8916-42B5-A75B-7FF05437978E}" destId="{C17706EA-931F-4267-8E6E-70EC94174298}" srcOrd="5" destOrd="0" presId="urn:microsoft.com/office/officeart/2005/8/layout/hChevron3"/>
    <dgm:cxn modelId="{1DA56BA8-A24F-40BD-AA77-D6C4A3C0C705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9DABCC2D-4DEE-46EC-9E7B-FFA5D1166863}" type="presOf" srcId="{A41F4173-6041-4D90-A9B5-63EFF17F426F}" destId="{B46DED90-976D-4528-A8CD-C13AAF44A500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2F89DCAD-52E4-4553-98A2-A976FA2A95C8}" type="presOf" srcId="{AC57DE8B-84C4-4C5E-9874-CBA4751D5F66}" destId="{6E805946-53A5-43BB-9267-DBCB76F38A1A}" srcOrd="0" destOrd="0" presId="urn:microsoft.com/office/officeart/2005/8/layout/hChevron3"/>
    <dgm:cxn modelId="{25BA7753-E4C8-4764-95BB-6841D8EC8C47}" type="presOf" srcId="{5F29D664-1BD5-4F72-890F-A914060D9503}" destId="{A713F680-ACB8-47B1-A102-644846592517}" srcOrd="0" destOrd="0" presId="urn:microsoft.com/office/officeart/2005/8/layout/hChevron3"/>
    <dgm:cxn modelId="{6D7B3DF2-2FAA-418B-8BD0-60599651DD12}" type="presOf" srcId="{9A37432F-7778-4A28-9D2A-A138D3B77706}" destId="{FFA01A35-8916-42B5-A75B-7FF05437978E}" srcOrd="0" destOrd="0" presId="urn:microsoft.com/office/officeart/2005/8/layout/hChevron3"/>
    <dgm:cxn modelId="{E6D6CE68-6ECA-4858-86D9-5F784FABB03A}" type="presOf" srcId="{24D9D477-2DC2-477E-88CC-C7AB35178890}" destId="{848394C0-2562-4B79-89E7-C2E27319F8E6}" srcOrd="0" destOrd="0" presId="urn:microsoft.com/office/officeart/2005/8/layout/hChevron3"/>
    <dgm:cxn modelId="{261AE7B9-1843-4462-819A-21E1F1EB4DA4}" type="presParOf" srcId="{FFA01A35-8916-42B5-A75B-7FF05437978E}" destId="{6E805946-53A5-43BB-9267-DBCB76F38A1A}" srcOrd="0" destOrd="0" presId="urn:microsoft.com/office/officeart/2005/8/layout/hChevron3"/>
    <dgm:cxn modelId="{91985553-AB31-4F88-893F-37F247C266E4}" type="presParOf" srcId="{FFA01A35-8916-42B5-A75B-7FF05437978E}" destId="{06F20E4B-B6C3-4647-A3A2-76A9EE383395}" srcOrd="1" destOrd="0" presId="urn:microsoft.com/office/officeart/2005/8/layout/hChevron3"/>
    <dgm:cxn modelId="{B7D6F9B9-4BA3-4AD7-8A39-81E97128D405}" type="presParOf" srcId="{FFA01A35-8916-42B5-A75B-7FF05437978E}" destId="{848394C0-2562-4B79-89E7-C2E27319F8E6}" srcOrd="2" destOrd="0" presId="urn:microsoft.com/office/officeart/2005/8/layout/hChevron3"/>
    <dgm:cxn modelId="{F5F0D94A-41C3-45C9-A879-F477027A7D6C}" type="presParOf" srcId="{FFA01A35-8916-42B5-A75B-7FF05437978E}" destId="{AD331152-04E7-4E45-8F04-EC74E11D8596}" srcOrd="3" destOrd="0" presId="urn:microsoft.com/office/officeart/2005/8/layout/hChevron3"/>
    <dgm:cxn modelId="{47579461-C313-42E6-83C2-34D3333FF841}" type="presParOf" srcId="{FFA01A35-8916-42B5-A75B-7FF05437978E}" destId="{A713F680-ACB8-47B1-A102-644846592517}" srcOrd="4" destOrd="0" presId="urn:microsoft.com/office/officeart/2005/8/layout/hChevron3"/>
    <dgm:cxn modelId="{E9E0AF2D-4020-4E8E-B518-1A9EF05106AE}" type="presParOf" srcId="{FFA01A35-8916-42B5-A75B-7FF05437978E}" destId="{C17706EA-931F-4267-8E6E-70EC94174298}" srcOrd="5" destOrd="0" presId="urn:microsoft.com/office/officeart/2005/8/layout/hChevron3"/>
    <dgm:cxn modelId="{53001DB0-176A-4F69-9F47-6F85F242E44E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9043D7C-109E-44A7-B58C-BE52A0DC3882}" type="presOf" srcId="{A41F4173-6041-4D90-A9B5-63EFF17F426F}" destId="{B46DED90-976D-4528-A8CD-C13AAF44A500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459C4EDE-CCCD-4593-8F6F-8068E0C327F6}" type="presOf" srcId="{9A37432F-7778-4A28-9D2A-A138D3B77706}" destId="{FFA01A35-8916-42B5-A75B-7FF05437978E}" srcOrd="0" destOrd="0" presId="urn:microsoft.com/office/officeart/2005/8/layout/hChevron3"/>
    <dgm:cxn modelId="{B2A5A043-02FE-43F0-A1C4-595147156365}" type="presOf" srcId="{5F29D664-1BD5-4F72-890F-A914060D9503}" destId="{A713F680-ACB8-47B1-A102-644846592517}" srcOrd="0" destOrd="0" presId="urn:microsoft.com/office/officeart/2005/8/layout/hChevron3"/>
    <dgm:cxn modelId="{FFFFF4C0-D7E1-4C7C-9869-3E15113FE0AE}" type="presOf" srcId="{24D9D477-2DC2-477E-88CC-C7AB35178890}" destId="{848394C0-2562-4B79-89E7-C2E27319F8E6}" srcOrd="0" destOrd="0" presId="urn:microsoft.com/office/officeart/2005/8/layout/hChevron3"/>
    <dgm:cxn modelId="{2A919F0B-856F-4CFB-B912-8EA4668E4077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EAF59DAE-55D8-42C2-BFA1-0959F8D661CB}" type="presParOf" srcId="{FFA01A35-8916-42B5-A75B-7FF05437978E}" destId="{6E805946-53A5-43BB-9267-DBCB76F38A1A}" srcOrd="0" destOrd="0" presId="urn:microsoft.com/office/officeart/2005/8/layout/hChevron3"/>
    <dgm:cxn modelId="{16589AF4-9DA5-4AF8-B2FA-5960D580A208}" type="presParOf" srcId="{FFA01A35-8916-42B5-A75B-7FF05437978E}" destId="{06F20E4B-B6C3-4647-A3A2-76A9EE383395}" srcOrd="1" destOrd="0" presId="urn:microsoft.com/office/officeart/2005/8/layout/hChevron3"/>
    <dgm:cxn modelId="{97F6787F-399B-4031-A690-EE3444018D09}" type="presParOf" srcId="{FFA01A35-8916-42B5-A75B-7FF05437978E}" destId="{848394C0-2562-4B79-89E7-C2E27319F8E6}" srcOrd="2" destOrd="0" presId="urn:microsoft.com/office/officeart/2005/8/layout/hChevron3"/>
    <dgm:cxn modelId="{8C11234A-8AD2-4465-9765-E2251552390C}" type="presParOf" srcId="{FFA01A35-8916-42B5-A75B-7FF05437978E}" destId="{AD331152-04E7-4E45-8F04-EC74E11D8596}" srcOrd="3" destOrd="0" presId="urn:microsoft.com/office/officeart/2005/8/layout/hChevron3"/>
    <dgm:cxn modelId="{D921B805-AF13-476C-999D-53D841435BAF}" type="presParOf" srcId="{FFA01A35-8916-42B5-A75B-7FF05437978E}" destId="{A713F680-ACB8-47B1-A102-644846592517}" srcOrd="4" destOrd="0" presId="urn:microsoft.com/office/officeart/2005/8/layout/hChevron3"/>
    <dgm:cxn modelId="{A349BED3-D562-4382-B330-7DE10609803D}" type="presParOf" srcId="{FFA01A35-8916-42B5-A75B-7FF05437978E}" destId="{C17706EA-931F-4267-8E6E-70EC94174298}" srcOrd="5" destOrd="0" presId="urn:microsoft.com/office/officeart/2005/8/layout/hChevron3"/>
    <dgm:cxn modelId="{8F706768-5142-48BE-9F0C-0B73459F8E8D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E3C732-78FF-424E-BFF2-7CD0133A9EBC}" type="presOf" srcId="{9A37432F-7778-4A28-9D2A-A138D3B77706}" destId="{FFA01A35-8916-42B5-A75B-7FF05437978E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4B2CBBA0-1A4C-407B-A9CB-D8E7D0FE5F78}" type="presOf" srcId="{5F29D664-1BD5-4F72-890F-A914060D9503}" destId="{A713F680-ACB8-47B1-A102-644846592517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A27C8D99-38AF-4B4B-ADD4-5AF2227782B5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253E1B2B-081B-4FC8-BF84-41E02D84A594}" type="presOf" srcId="{A41F4173-6041-4D90-A9B5-63EFF17F426F}" destId="{B46DED90-976D-4528-A8CD-C13AAF44A500}" srcOrd="0" destOrd="0" presId="urn:microsoft.com/office/officeart/2005/8/layout/hChevron3"/>
    <dgm:cxn modelId="{7ABE80F2-09FB-4807-8C72-CE574F25007D}" type="presOf" srcId="{24D9D477-2DC2-477E-88CC-C7AB35178890}" destId="{848394C0-2562-4B79-89E7-C2E27319F8E6}" srcOrd="0" destOrd="0" presId="urn:microsoft.com/office/officeart/2005/8/layout/hChevron3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DB392C16-30E1-4761-8029-28DB7611CBC7}" type="presParOf" srcId="{FFA01A35-8916-42B5-A75B-7FF05437978E}" destId="{6E805946-53A5-43BB-9267-DBCB76F38A1A}" srcOrd="0" destOrd="0" presId="urn:microsoft.com/office/officeart/2005/8/layout/hChevron3"/>
    <dgm:cxn modelId="{3C8A87CC-1E04-4C42-BBE9-36C6348D4C70}" type="presParOf" srcId="{FFA01A35-8916-42B5-A75B-7FF05437978E}" destId="{06F20E4B-B6C3-4647-A3A2-76A9EE383395}" srcOrd="1" destOrd="0" presId="urn:microsoft.com/office/officeart/2005/8/layout/hChevron3"/>
    <dgm:cxn modelId="{7A3845D9-69A6-4367-BF61-81D77BAF69D9}" type="presParOf" srcId="{FFA01A35-8916-42B5-A75B-7FF05437978E}" destId="{848394C0-2562-4B79-89E7-C2E27319F8E6}" srcOrd="2" destOrd="0" presId="urn:microsoft.com/office/officeart/2005/8/layout/hChevron3"/>
    <dgm:cxn modelId="{6FCB568A-DEC4-4235-8C6C-E23343351827}" type="presParOf" srcId="{FFA01A35-8916-42B5-A75B-7FF05437978E}" destId="{AD331152-04E7-4E45-8F04-EC74E11D8596}" srcOrd="3" destOrd="0" presId="urn:microsoft.com/office/officeart/2005/8/layout/hChevron3"/>
    <dgm:cxn modelId="{368349CC-0FBB-482C-81B3-87ED63215950}" type="presParOf" srcId="{FFA01A35-8916-42B5-A75B-7FF05437978E}" destId="{A713F680-ACB8-47B1-A102-644846592517}" srcOrd="4" destOrd="0" presId="urn:microsoft.com/office/officeart/2005/8/layout/hChevron3"/>
    <dgm:cxn modelId="{08B093BF-702D-46A6-A727-696DD119BAA7}" type="presParOf" srcId="{FFA01A35-8916-42B5-A75B-7FF05437978E}" destId="{C17706EA-931F-4267-8E6E-70EC94174298}" srcOrd="5" destOrd="0" presId="urn:microsoft.com/office/officeart/2005/8/layout/hChevron3"/>
    <dgm:cxn modelId="{A3C4A855-4215-4C6F-9388-80B9F4691EB6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53E8A8A5-98A4-48C6-9F90-697DAB3159D0}" type="presOf" srcId="{9A37432F-7778-4A28-9D2A-A138D3B77706}" destId="{FFA01A35-8916-42B5-A75B-7FF05437978E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AFC7C4C3-E3C9-4CCB-9236-CA6AD2608D23}" type="presOf" srcId="{A41F4173-6041-4D90-A9B5-63EFF17F426F}" destId="{B46DED90-976D-4528-A8CD-C13AAF44A500}" srcOrd="0" destOrd="0" presId="urn:microsoft.com/office/officeart/2005/8/layout/hChevron3"/>
    <dgm:cxn modelId="{BFAD022D-D492-4CF6-846C-8A7ACCF684A6}" type="presOf" srcId="{24D9D477-2DC2-477E-88CC-C7AB35178890}" destId="{848394C0-2562-4B79-89E7-C2E27319F8E6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EF09BD03-25EB-4248-887A-29B11301DD5B}" type="presOf" srcId="{5F29D664-1BD5-4F72-890F-A914060D9503}" destId="{A713F680-ACB8-47B1-A102-644846592517}" srcOrd="0" destOrd="0" presId="urn:microsoft.com/office/officeart/2005/8/layout/hChevron3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3FC3782F-2184-45D8-9BCE-E91BEE79CE3C}" type="presOf" srcId="{AC57DE8B-84C4-4C5E-9874-CBA4751D5F66}" destId="{6E805946-53A5-43BB-9267-DBCB76F38A1A}" srcOrd="0" destOrd="0" presId="urn:microsoft.com/office/officeart/2005/8/layout/hChevron3"/>
    <dgm:cxn modelId="{031B29E6-F7EB-4954-80AB-2A3D9B2DAC73}" type="presParOf" srcId="{FFA01A35-8916-42B5-A75B-7FF05437978E}" destId="{6E805946-53A5-43BB-9267-DBCB76F38A1A}" srcOrd="0" destOrd="0" presId="urn:microsoft.com/office/officeart/2005/8/layout/hChevron3"/>
    <dgm:cxn modelId="{9B11F0AF-B1BD-432A-BC00-FA85972B6264}" type="presParOf" srcId="{FFA01A35-8916-42B5-A75B-7FF05437978E}" destId="{06F20E4B-B6C3-4647-A3A2-76A9EE383395}" srcOrd="1" destOrd="0" presId="urn:microsoft.com/office/officeart/2005/8/layout/hChevron3"/>
    <dgm:cxn modelId="{DDE7D4CE-C308-4F21-86DC-1E8E6B3241DC}" type="presParOf" srcId="{FFA01A35-8916-42B5-A75B-7FF05437978E}" destId="{848394C0-2562-4B79-89E7-C2E27319F8E6}" srcOrd="2" destOrd="0" presId="urn:microsoft.com/office/officeart/2005/8/layout/hChevron3"/>
    <dgm:cxn modelId="{D22BCF6E-9690-40B6-A230-AE46AD0E5419}" type="presParOf" srcId="{FFA01A35-8916-42B5-A75B-7FF05437978E}" destId="{AD331152-04E7-4E45-8F04-EC74E11D8596}" srcOrd="3" destOrd="0" presId="urn:microsoft.com/office/officeart/2005/8/layout/hChevron3"/>
    <dgm:cxn modelId="{9228BD1E-403E-4FD3-9A17-06D6475A3607}" type="presParOf" srcId="{FFA01A35-8916-42B5-A75B-7FF05437978E}" destId="{A713F680-ACB8-47B1-A102-644846592517}" srcOrd="4" destOrd="0" presId="urn:microsoft.com/office/officeart/2005/8/layout/hChevron3"/>
    <dgm:cxn modelId="{7A51B9D9-CA54-4147-AE80-8889FF648E2F}" type="presParOf" srcId="{FFA01A35-8916-42B5-A75B-7FF05437978E}" destId="{C17706EA-931F-4267-8E6E-70EC94174298}" srcOrd="5" destOrd="0" presId="urn:microsoft.com/office/officeart/2005/8/layout/hChevron3"/>
    <dgm:cxn modelId="{435202F8-0A24-47D3-A98A-816EB3AF278A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CF46482-7519-4C20-A7BB-8A9731BE05DB}" type="presOf" srcId="{24D9D477-2DC2-477E-88CC-C7AB35178890}" destId="{848394C0-2562-4B79-89E7-C2E27319F8E6}" srcOrd="0" destOrd="0" presId="urn:microsoft.com/office/officeart/2005/8/layout/hChevron3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B812068F-1CAC-4A9A-95DF-9268A780F8AD}" type="presOf" srcId="{A41F4173-6041-4D90-A9B5-63EFF17F426F}" destId="{B46DED90-976D-4528-A8CD-C13AAF44A500}" srcOrd="0" destOrd="0" presId="urn:microsoft.com/office/officeart/2005/8/layout/hChevron3"/>
    <dgm:cxn modelId="{D019DB5B-03CB-4BF0-8D6B-7D9187F0C672}" type="presOf" srcId="{9A37432F-7778-4A28-9D2A-A138D3B77706}" destId="{FFA01A35-8916-42B5-A75B-7FF05437978E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DCAF5F67-F14F-4206-A580-93A5128C8CE8}" type="presOf" srcId="{AC57DE8B-84C4-4C5E-9874-CBA4751D5F66}" destId="{6E805946-53A5-43BB-9267-DBCB76F38A1A}" srcOrd="0" destOrd="0" presId="urn:microsoft.com/office/officeart/2005/8/layout/hChevron3"/>
    <dgm:cxn modelId="{A8E6F9C0-F3C3-4FFD-92E1-5696B2F859B4}" type="presOf" srcId="{5F29D664-1BD5-4F72-890F-A914060D9503}" destId="{A713F680-ACB8-47B1-A102-644846592517}" srcOrd="0" destOrd="0" presId="urn:microsoft.com/office/officeart/2005/8/layout/hChevron3"/>
    <dgm:cxn modelId="{50C42EB1-F3D3-4A41-9D35-62E1A4E34252}" type="presParOf" srcId="{FFA01A35-8916-42B5-A75B-7FF05437978E}" destId="{6E805946-53A5-43BB-9267-DBCB76F38A1A}" srcOrd="0" destOrd="0" presId="urn:microsoft.com/office/officeart/2005/8/layout/hChevron3"/>
    <dgm:cxn modelId="{FF86D052-CD8D-4191-AD18-15123081C0D4}" type="presParOf" srcId="{FFA01A35-8916-42B5-A75B-7FF05437978E}" destId="{06F20E4B-B6C3-4647-A3A2-76A9EE383395}" srcOrd="1" destOrd="0" presId="urn:microsoft.com/office/officeart/2005/8/layout/hChevron3"/>
    <dgm:cxn modelId="{574FFFC1-9A51-43BD-B57A-795A06DFC3DB}" type="presParOf" srcId="{FFA01A35-8916-42B5-A75B-7FF05437978E}" destId="{848394C0-2562-4B79-89E7-C2E27319F8E6}" srcOrd="2" destOrd="0" presId="urn:microsoft.com/office/officeart/2005/8/layout/hChevron3"/>
    <dgm:cxn modelId="{479F7C10-871A-40DE-AF93-399F1989D631}" type="presParOf" srcId="{FFA01A35-8916-42B5-A75B-7FF05437978E}" destId="{AD331152-04E7-4E45-8F04-EC74E11D8596}" srcOrd="3" destOrd="0" presId="urn:microsoft.com/office/officeart/2005/8/layout/hChevron3"/>
    <dgm:cxn modelId="{A2EFD3B0-2A37-4D45-9184-F08286E41A98}" type="presParOf" srcId="{FFA01A35-8916-42B5-A75B-7FF05437978E}" destId="{A713F680-ACB8-47B1-A102-644846592517}" srcOrd="4" destOrd="0" presId="urn:microsoft.com/office/officeart/2005/8/layout/hChevron3"/>
    <dgm:cxn modelId="{A62682BF-9A25-435E-A9BF-A9FFA9D69321}" type="presParOf" srcId="{FFA01A35-8916-42B5-A75B-7FF05437978E}" destId="{C17706EA-931F-4267-8E6E-70EC94174298}" srcOrd="5" destOrd="0" presId="urn:microsoft.com/office/officeart/2005/8/layout/hChevron3"/>
    <dgm:cxn modelId="{049D80CE-F5B5-4F09-96C2-B4857300D1A5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9F04A6AD-142A-4A98-86D0-E259EAE66478}" type="presOf" srcId="{9A37432F-7778-4A28-9D2A-A138D3B77706}" destId="{FFA01A35-8916-42B5-A75B-7FF05437978E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EA648828-87A5-4C48-B8CB-0949127C6784}" type="presOf" srcId="{AC57DE8B-84C4-4C5E-9874-CBA4751D5F66}" destId="{6E805946-53A5-43BB-9267-DBCB76F38A1A}" srcOrd="0" destOrd="0" presId="urn:microsoft.com/office/officeart/2005/8/layout/hChevron3"/>
    <dgm:cxn modelId="{D7731D36-CA04-4772-B835-B8EB3A9DB66F}" type="presOf" srcId="{A41F4173-6041-4D90-A9B5-63EFF17F426F}" destId="{B46DED90-976D-4528-A8CD-C13AAF44A500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B2F764E8-A64C-42B9-AF6F-DFDD03D1CA63}" type="presOf" srcId="{24D9D477-2DC2-477E-88CC-C7AB35178890}" destId="{848394C0-2562-4B79-89E7-C2E27319F8E6}" srcOrd="0" destOrd="0" presId="urn:microsoft.com/office/officeart/2005/8/layout/hChevron3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2A46099B-3529-4600-A8D9-A0131849B8E0}" type="presOf" srcId="{5F29D664-1BD5-4F72-890F-A914060D9503}" destId="{A713F680-ACB8-47B1-A102-644846592517}" srcOrd="0" destOrd="0" presId="urn:microsoft.com/office/officeart/2005/8/layout/hChevron3"/>
    <dgm:cxn modelId="{48AAEE26-40FD-44C9-A035-CFAD3C1AD8B2}" type="presParOf" srcId="{FFA01A35-8916-42B5-A75B-7FF05437978E}" destId="{6E805946-53A5-43BB-9267-DBCB76F38A1A}" srcOrd="0" destOrd="0" presId="urn:microsoft.com/office/officeart/2005/8/layout/hChevron3"/>
    <dgm:cxn modelId="{EB8B203B-B3A0-4E27-BCB4-D11DAE3131AA}" type="presParOf" srcId="{FFA01A35-8916-42B5-A75B-7FF05437978E}" destId="{06F20E4B-B6C3-4647-A3A2-76A9EE383395}" srcOrd="1" destOrd="0" presId="urn:microsoft.com/office/officeart/2005/8/layout/hChevron3"/>
    <dgm:cxn modelId="{29847A84-EA75-4C9F-A420-FD9B0D80DC9D}" type="presParOf" srcId="{FFA01A35-8916-42B5-A75B-7FF05437978E}" destId="{848394C0-2562-4B79-89E7-C2E27319F8E6}" srcOrd="2" destOrd="0" presId="urn:microsoft.com/office/officeart/2005/8/layout/hChevron3"/>
    <dgm:cxn modelId="{2050B5C5-8BA3-4FB3-895E-FA9849997C1E}" type="presParOf" srcId="{FFA01A35-8916-42B5-A75B-7FF05437978E}" destId="{AD331152-04E7-4E45-8F04-EC74E11D8596}" srcOrd="3" destOrd="0" presId="urn:microsoft.com/office/officeart/2005/8/layout/hChevron3"/>
    <dgm:cxn modelId="{9187EB5F-A15F-47F8-A190-3B2E17F36130}" type="presParOf" srcId="{FFA01A35-8916-42B5-A75B-7FF05437978E}" destId="{A713F680-ACB8-47B1-A102-644846592517}" srcOrd="4" destOrd="0" presId="urn:microsoft.com/office/officeart/2005/8/layout/hChevron3"/>
    <dgm:cxn modelId="{27A429C0-163F-4441-B78D-4CAEC14AF109}" type="presParOf" srcId="{FFA01A35-8916-42B5-A75B-7FF05437978E}" destId="{C17706EA-931F-4267-8E6E-70EC94174298}" srcOrd="5" destOrd="0" presId="urn:microsoft.com/office/officeart/2005/8/layout/hChevron3"/>
    <dgm:cxn modelId="{7F24A6A6-049C-483D-B5FB-32261CFD3D36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1B4E161D-6BD5-4B1D-8DB2-307C96317C52}" type="presOf" srcId="{AC57DE8B-84C4-4C5E-9874-CBA4751D5F66}" destId="{6E805946-53A5-43BB-9267-DBCB76F38A1A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7BBE69DE-6BA2-4454-8077-CC6BC1D66592}" type="presOf" srcId="{24D9D477-2DC2-477E-88CC-C7AB35178890}" destId="{848394C0-2562-4B79-89E7-C2E27319F8E6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5A75BFBB-F5A4-471D-BEEB-E0B1F2D9B0A7}" type="presOf" srcId="{A41F4173-6041-4D90-A9B5-63EFF17F426F}" destId="{B46DED90-976D-4528-A8CD-C13AAF44A500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D5639C27-47AE-4909-B18E-2D135302DFC2}" type="presOf" srcId="{9A37432F-7778-4A28-9D2A-A138D3B77706}" destId="{FFA01A35-8916-42B5-A75B-7FF05437978E}" srcOrd="0" destOrd="0" presId="urn:microsoft.com/office/officeart/2005/8/layout/hChevron3"/>
    <dgm:cxn modelId="{E14B2188-FD71-4037-98D1-B8EC37BD4C22}" type="presOf" srcId="{5F29D664-1BD5-4F72-890F-A914060D9503}" destId="{A713F680-ACB8-47B1-A102-644846592517}" srcOrd="0" destOrd="0" presId="urn:microsoft.com/office/officeart/2005/8/layout/hChevron3"/>
    <dgm:cxn modelId="{B40BF04C-957E-474B-90B8-F858A015AA9D}" type="presParOf" srcId="{FFA01A35-8916-42B5-A75B-7FF05437978E}" destId="{6E805946-53A5-43BB-9267-DBCB76F38A1A}" srcOrd="0" destOrd="0" presId="urn:microsoft.com/office/officeart/2005/8/layout/hChevron3"/>
    <dgm:cxn modelId="{4841B456-4974-4FAB-9218-B6403739EFF5}" type="presParOf" srcId="{FFA01A35-8916-42B5-A75B-7FF05437978E}" destId="{06F20E4B-B6C3-4647-A3A2-76A9EE383395}" srcOrd="1" destOrd="0" presId="urn:microsoft.com/office/officeart/2005/8/layout/hChevron3"/>
    <dgm:cxn modelId="{A45C93B1-BB49-4046-B7F7-1F7BA96458BA}" type="presParOf" srcId="{FFA01A35-8916-42B5-A75B-7FF05437978E}" destId="{848394C0-2562-4B79-89E7-C2E27319F8E6}" srcOrd="2" destOrd="0" presId="urn:microsoft.com/office/officeart/2005/8/layout/hChevron3"/>
    <dgm:cxn modelId="{2BA93D7D-0C32-48C8-B613-C52806844D24}" type="presParOf" srcId="{FFA01A35-8916-42B5-A75B-7FF05437978E}" destId="{AD331152-04E7-4E45-8F04-EC74E11D8596}" srcOrd="3" destOrd="0" presId="urn:microsoft.com/office/officeart/2005/8/layout/hChevron3"/>
    <dgm:cxn modelId="{A6968B23-A8BC-4ADA-AC84-FEAAC259B848}" type="presParOf" srcId="{FFA01A35-8916-42B5-A75B-7FF05437978E}" destId="{A713F680-ACB8-47B1-A102-644846592517}" srcOrd="4" destOrd="0" presId="urn:microsoft.com/office/officeart/2005/8/layout/hChevron3"/>
    <dgm:cxn modelId="{DE8E64C0-AEB4-4C27-BC20-C51C9DB49A3C}" type="presParOf" srcId="{FFA01A35-8916-42B5-A75B-7FF05437978E}" destId="{C17706EA-931F-4267-8E6E-70EC94174298}" srcOrd="5" destOrd="0" presId="urn:microsoft.com/office/officeart/2005/8/layout/hChevron3"/>
    <dgm:cxn modelId="{679143D4-1FAF-437C-B95C-ADF29627BEFD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D5064A5B-5AF9-4A38-A7FF-7780B1F36F87}" type="presOf" srcId="{24D9D477-2DC2-477E-88CC-C7AB35178890}" destId="{848394C0-2562-4B79-89E7-C2E27319F8E6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A6F440CE-420F-4944-B25A-08489C7B96D3}" type="presOf" srcId="{9A37432F-7778-4A28-9D2A-A138D3B77706}" destId="{FFA01A35-8916-42B5-A75B-7FF05437978E}" srcOrd="0" destOrd="0" presId="urn:microsoft.com/office/officeart/2005/8/layout/hChevron3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12A65AD3-22C7-49DF-8F47-34AA8AA96594}" type="presOf" srcId="{5F29D664-1BD5-4F72-890F-A914060D9503}" destId="{A713F680-ACB8-47B1-A102-644846592517}" srcOrd="0" destOrd="0" presId="urn:microsoft.com/office/officeart/2005/8/layout/hChevron3"/>
    <dgm:cxn modelId="{1F09BD9C-E212-4A56-832E-D02E3B9332A3}" type="presOf" srcId="{A41F4173-6041-4D90-A9B5-63EFF17F426F}" destId="{B46DED90-976D-4528-A8CD-C13AAF44A500}" srcOrd="0" destOrd="0" presId="urn:microsoft.com/office/officeart/2005/8/layout/hChevron3"/>
    <dgm:cxn modelId="{627C594E-9548-4C9E-BF9A-CE9498C6B364}" type="presOf" srcId="{AC57DE8B-84C4-4C5E-9874-CBA4751D5F66}" destId="{6E805946-53A5-43BB-9267-DBCB76F38A1A}" srcOrd="0" destOrd="0" presId="urn:microsoft.com/office/officeart/2005/8/layout/hChevron3"/>
    <dgm:cxn modelId="{FAE585DC-1EFF-4064-9264-0FFBE808DE90}" type="presParOf" srcId="{FFA01A35-8916-42B5-A75B-7FF05437978E}" destId="{6E805946-53A5-43BB-9267-DBCB76F38A1A}" srcOrd="0" destOrd="0" presId="urn:microsoft.com/office/officeart/2005/8/layout/hChevron3"/>
    <dgm:cxn modelId="{6A761F3C-C150-4A49-8E05-E773287AB444}" type="presParOf" srcId="{FFA01A35-8916-42B5-A75B-7FF05437978E}" destId="{06F20E4B-B6C3-4647-A3A2-76A9EE383395}" srcOrd="1" destOrd="0" presId="urn:microsoft.com/office/officeart/2005/8/layout/hChevron3"/>
    <dgm:cxn modelId="{BF26B8B4-7D1F-453C-A189-C2901DD7F932}" type="presParOf" srcId="{FFA01A35-8916-42B5-A75B-7FF05437978E}" destId="{848394C0-2562-4B79-89E7-C2E27319F8E6}" srcOrd="2" destOrd="0" presId="urn:microsoft.com/office/officeart/2005/8/layout/hChevron3"/>
    <dgm:cxn modelId="{68AE7915-DB65-4898-A3EF-89C1C4D0B1A0}" type="presParOf" srcId="{FFA01A35-8916-42B5-A75B-7FF05437978E}" destId="{AD331152-04E7-4E45-8F04-EC74E11D8596}" srcOrd="3" destOrd="0" presId="urn:microsoft.com/office/officeart/2005/8/layout/hChevron3"/>
    <dgm:cxn modelId="{B4F4F58A-BF70-4094-9174-55EB27688B5B}" type="presParOf" srcId="{FFA01A35-8916-42B5-A75B-7FF05437978E}" destId="{A713F680-ACB8-47B1-A102-644846592517}" srcOrd="4" destOrd="0" presId="urn:microsoft.com/office/officeart/2005/8/layout/hChevron3"/>
    <dgm:cxn modelId="{0D50935E-0EC5-48F9-B1BA-85BF7B6CDFA3}" type="presParOf" srcId="{FFA01A35-8916-42B5-A75B-7FF05437978E}" destId="{C17706EA-931F-4267-8E6E-70EC94174298}" srcOrd="5" destOrd="0" presId="urn:microsoft.com/office/officeart/2005/8/layout/hChevron3"/>
    <dgm:cxn modelId="{767461E7-CBA4-425C-9E3B-6212CA3E282F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657A917F-A780-443B-B6B5-39C62EAA33D3}" type="presOf" srcId="{5F29D664-1BD5-4F72-890F-A914060D9503}" destId="{A713F680-ACB8-47B1-A102-644846592517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ECD56BA7-527A-4F87-B8BD-B6F07F2FA831}" type="presOf" srcId="{AC57DE8B-84C4-4C5E-9874-CBA4751D5F66}" destId="{6E805946-53A5-43BB-9267-DBCB76F38A1A}" srcOrd="0" destOrd="0" presId="urn:microsoft.com/office/officeart/2005/8/layout/hChevron3"/>
    <dgm:cxn modelId="{0FC373EC-9E50-4CE3-9F88-A6EC8018EFFA}" type="presOf" srcId="{24D9D477-2DC2-477E-88CC-C7AB35178890}" destId="{848394C0-2562-4B79-89E7-C2E27319F8E6}" srcOrd="0" destOrd="0" presId="urn:microsoft.com/office/officeart/2005/8/layout/hChevron3"/>
    <dgm:cxn modelId="{8D3F09A8-9092-40E2-B7C2-2EB329D05AB0}" type="presOf" srcId="{9A37432F-7778-4A28-9D2A-A138D3B77706}" destId="{FFA01A35-8916-42B5-A75B-7FF05437978E}" srcOrd="0" destOrd="0" presId="urn:microsoft.com/office/officeart/2005/8/layout/hChevron3"/>
    <dgm:cxn modelId="{7A9F8D75-1EED-455D-B363-6D21495A9D0F}" type="presOf" srcId="{A41F4173-6041-4D90-A9B5-63EFF17F426F}" destId="{B46DED90-976D-4528-A8CD-C13AAF44A500}" srcOrd="0" destOrd="0" presId="urn:microsoft.com/office/officeart/2005/8/layout/hChevron3"/>
    <dgm:cxn modelId="{9EBAD6AE-2BA1-40F2-8F7E-993B6A8F9249}" type="presParOf" srcId="{FFA01A35-8916-42B5-A75B-7FF05437978E}" destId="{6E805946-53A5-43BB-9267-DBCB76F38A1A}" srcOrd="0" destOrd="0" presId="urn:microsoft.com/office/officeart/2005/8/layout/hChevron3"/>
    <dgm:cxn modelId="{E7A1340B-EC14-4440-A5EC-158F5F02EC79}" type="presParOf" srcId="{FFA01A35-8916-42B5-A75B-7FF05437978E}" destId="{06F20E4B-B6C3-4647-A3A2-76A9EE383395}" srcOrd="1" destOrd="0" presId="urn:microsoft.com/office/officeart/2005/8/layout/hChevron3"/>
    <dgm:cxn modelId="{6D951335-BB4C-46A4-AB61-F4804CB12842}" type="presParOf" srcId="{FFA01A35-8916-42B5-A75B-7FF05437978E}" destId="{848394C0-2562-4B79-89E7-C2E27319F8E6}" srcOrd="2" destOrd="0" presId="urn:microsoft.com/office/officeart/2005/8/layout/hChevron3"/>
    <dgm:cxn modelId="{D9188181-6C6B-41F4-81CC-0259E817984C}" type="presParOf" srcId="{FFA01A35-8916-42B5-A75B-7FF05437978E}" destId="{AD331152-04E7-4E45-8F04-EC74E11D8596}" srcOrd="3" destOrd="0" presId="urn:microsoft.com/office/officeart/2005/8/layout/hChevron3"/>
    <dgm:cxn modelId="{DA2E144B-5040-49C6-A0C5-EA88845D5D25}" type="presParOf" srcId="{FFA01A35-8916-42B5-A75B-7FF05437978E}" destId="{A713F680-ACB8-47B1-A102-644846592517}" srcOrd="4" destOrd="0" presId="urn:microsoft.com/office/officeart/2005/8/layout/hChevron3"/>
    <dgm:cxn modelId="{6F52E3D5-34B6-4E10-B2A6-EBC80A0087A0}" type="presParOf" srcId="{FFA01A35-8916-42B5-A75B-7FF05437978E}" destId="{C17706EA-931F-4267-8E6E-70EC94174298}" srcOrd="5" destOrd="0" presId="urn:microsoft.com/office/officeart/2005/8/layout/hChevron3"/>
    <dgm:cxn modelId="{B77F34AE-904D-4A71-957C-C8ADF8CA3C76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F09EEBD7-FD3B-420F-AD2B-648CD22CFF0E}" type="presOf" srcId="{5F29D664-1BD5-4F72-890F-A914060D9503}" destId="{A713F680-ACB8-47B1-A102-644846592517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4D189067-DE73-409A-9A1D-528DA9E5D1EC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F92D7CC7-CCBE-4A89-A619-4D437DD22C50}" type="presOf" srcId="{24D9D477-2DC2-477E-88CC-C7AB35178890}" destId="{848394C0-2562-4B79-89E7-C2E27319F8E6}" srcOrd="0" destOrd="0" presId="urn:microsoft.com/office/officeart/2005/8/layout/hChevron3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4B538A44-38F9-46C1-83BF-1B00660FE022}" type="presOf" srcId="{A41F4173-6041-4D90-A9B5-63EFF17F426F}" destId="{B46DED90-976D-4528-A8CD-C13AAF44A500}" srcOrd="0" destOrd="0" presId="urn:microsoft.com/office/officeart/2005/8/layout/hChevron3"/>
    <dgm:cxn modelId="{34E29DFE-2DC1-4A9C-B5AA-5ACE0BF43274}" type="presOf" srcId="{9A37432F-7778-4A28-9D2A-A138D3B77706}" destId="{FFA01A35-8916-42B5-A75B-7FF05437978E}" srcOrd="0" destOrd="0" presId="urn:microsoft.com/office/officeart/2005/8/layout/hChevron3"/>
    <dgm:cxn modelId="{D53943E3-C556-4E89-998B-34733A7C19C9}" type="presParOf" srcId="{FFA01A35-8916-42B5-A75B-7FF05437978E}" destId="{6E805946-53A5-43BB-9267-DBCB76F38A1A}" srcOrd="0" destOrd="0" presId="urn:microsoft.com/office/officeart/2005/8/layout/hChevron3"/>
    <dgm:cxn modelId="{AE7BBAD7-0991-4563-919F-66D9A7A53082}" type="presParOf" srcId="{FFA01A35-8916-42B5-A75B-7FF05437978E}" destId="{06F20E4B-B6C3-4647-A3A2-76A9EE383395}" srcOrd="1" destOrd="0" presId="urn:microsoft.com/office/officeart/2005/8/layout/hChevron3"/>
    <dgm:cxn modelId="{1A889B47-FDA8-4A7A-9BF4-5C0843D7589F}" type="presParOf" srcId="{FFA01A35-8916-42B5-A75B-7FF05437978E}" destId="{848394C0-2562-4B79-89E7-C2E27319F8E6}" srcOrd="2" destOrd="0" presId="urn:microsoft.com/office/officeart/2005/8/layout/hChevron3"/>
    <dgm:cxn modelId="{25DC08FB-4DAE-44DB-80C9-1D5E6DA42029}" type="presParOf" srcId="{FFA01A35-8916-42B5-A75B-7FF05437978E}" destId="{AD331152-04E7-4E45-8F04-EC74E11D8596}" srcOrd="3" destOrd="0" presId="urn:microsoft.com/office/officeart/2005/8/layout/hChevron3"/>
    <dgm:cxn modelId="{CB10978B-A81F-4166-A078-658A7390A9D7}" type="presParOf" srcId="{FFA01A35-8916-42B5-A75B-7FF05437978E}" destId="{A713F680-ACB8-47B1-A102-644846592517}" srcOrd="4" destOrd="0" presId="urn:microsoft.com/office/officeart/2005/8/layout/hChevron3"/>
    <dgm:cxn modelId="{2AABB647-987B-4020-83B5-CEE2FA5B4150}" type="presParOf" srcId="{FFA01A35-8916-42B5-A75B-7FF05437978E}" destId="{C17706EA-931F-4267-8E6E-70EC94174298}" srcOrd="5" destOrd="0" presId="urn:microsoft.com/office/officeart/2005/8/layout/hChevron3"/>
    <dgm:cxn modelId="{744A4652-8363-4DCF-9EED-F25A9C0FC909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30D78A7-C782-493E-8276-CBCE568D2DDA}" type="presOf" srcId="{AC57DE8B-84C4-4C5E-9874-CBA4751D5F66}" destId="{6E805946-53A5-43BB-9267-DBCB76F38A1A}" srcOrd="0" destOrd="0" presId="urn:microsoft.com/office/officeart/2005/8/layout/hChevron3"/>
    <dgm:cxn modelId="{FB64F7FE-1B10-4AAF-95F8-29455A1E9CD2}" type="presOf" srcId="{24D9D477-2DC2-477E-88CC-C7AB35178890}" destId="{848394C0-2562-4B79-89E7-C2E27319F8E6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843AAEBA-E4CE-46E4-A5ED-A69DB35D028E}" type="presOf" srcId="{5F29D664-1BD5-4F72-890F-A914060D9503}" destId="{A713F680-ACB8-47B1-A102-644846592517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010475F4-4761-434B-81BA-7A06F78082DA}" type="presOf" srcId="{A41F4173-6041-4D90-A9B5-63EFF17F426F}" destId="{B46DED90-976D-4528-A8CD-C13AAF44A500}" srcOrd="0" destOrd="0" presId="urn:microsoft.com/office/officeart/2005/8/layout/hChevron3"/>
    <dgm:cxn modelId="{C47C92B4-40C5-4D81-BF98-89425213927A}" type="presOf" srcId="{9A37432F-7778-4A28-9D2A-A138D3B77706}" destId="{FFA01A35-8916-42B5-A75B-7FF05437978E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541CE3D0-CEE1-48B4-9659-E113CEF6EE26}" type="presParOf" srcId="{FFA01A35-8916-42B5-A75B-7FF05437978E}" destId="{6E805946-53A5-43BB-9267-DBCB76F38A1A}" srcOrd="0" destOrd="0" presId="urn:microsoft.com/office/officeart/2005/8/layout/hChevron3"/>
    <dgm:cxn modelId="{9AD73D17-46D6-474F-B290-6CDAEFE1ABA5}" type="presParOf" srcId="{FFA01A35-8916-42B5-A75B-7FF05437978E}" destId="{06F20E4B-B6C3-4647-A3A2-76A9EE383395}" srcOrd="1" destOrd="0" presId="urn:microsoft.com/office/officeart/2005/8/layout/hChevron3"/>
    <dgm:cxn modelId="{59B04512-B080-4B68-B968-BC3E76C049D0}" type="presParOf" srcId="{FFA01A35-8916-42B5-A75B-7FF05437978E}" destId="{848394C0-2562-4B79-89E7-C2E27319F8E6}" srcOrd="2" destOrd="0" presId="urn:microsoft.com/office/officeart/2005/8/layout/hChevron3"/>
    <dgm:cxn modelId="{75BA3E99-872D-47BF-92CB-9DB753DBB98D}" type="presParOf" srcId="{FFA01A35-8916-42B5-A75B-7FF05437978E}" destId="{AD331152-04E7-4E45-8F04-EC74E11D8596}" srcOrd="3" destOrd="0" presId="urn:microsoft.com/office/officeart/2005/8/layout/hChevron3"/>
    <dgm:cxn modelId="{5D31C484-3BC0-4B14-A40C-C17FD5F96FA3}" type="presParOf" srcId="{FFA01A35-8916-42B5-A75B-7FF05437978E}" destId="{A713F680-ACB8-47B1-A102-644846592517}" srcOrd="4" destOrd="0" presId="urn:microsoft.com/office/officeart/2005/8/layout/hChevron3"/>
    <dgm:cxn modelId="{68429C44-CA75-4EC1-9429-179B9FF41A37}" type="presParOf" srcId="{FFA01A35-8916-42B5-A75B-7FF05437978E}" destId="{C17706EA-931F-4267-8E6E-70EC94174298}" srcOrd="5" destOrd="0" presId="urn:microsoft.com/office/officeart/2005/8/layout/hChevron3"/>
    <dgm:cxn modelId="{71359107-0C09-4A21-9405-37CADD2C8233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DF7491D1-C242-417C-8BB6-109118D47023}" type="presOf" srcId="{9A37432F-7778-4A28-9D2A-A138D3B77706}" destId="{FFA01A35-8916-42B5-A75B-7FF05437978E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5C84C660-AC57-41C3-94EB-CF31EAC62FD7}" type="presOf" srcId="{24D9D477-2DC2-477E-88CC-C7AB35178890}" destId="{848394C0-2562-4B79-89E7-C2E27319F8E6}" srcOrd="0" destOrd="0" presId="urn:microsoft.com/office/officeart/2005/8/layout/hChevron3"/>
    <dgm:cxn modelId="{7DF3EF57-7515-40F6-8FDB-CB44899C5FF1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ECAED99A-4D09-44B8-A6FF-A592CCFF6289}" type="presOf" srcId="{A41F4173-6041-4D90-A9B5-63EFF17F426F}" destId="{B46DED90-976D-4528-A8CD-C13AAF44A500}" srcOrd="0" destOrd="0" presId="urn:microsoft.com/office/officeart/2005/8/layout/hChevron3"/>
    <dgm:cxn modelId="{14343AB4-EDEB-4CE4-A259-78169AB9FF9C}" type="presOf" srcId="{5F29D664-1BD5-4F72-890F-A914060D9503}" destId="{A713F680-ACB8-47B1-A102-644846592517}" srcOrd="0" destOrd="0" presId="urn:microsoft.com/office/officeart/2005/8/layout/hChevron3"/>
    <dgm:cxn modelId="{117E8F42-AA2F-4474-8B17-8EB4602E326B}" type="presParOf" srcId="{FFA01A35-8916-42B5-A75B-7FF05437978E}" destId="{6E805946-53A5-43BB-9267-DBCB76F38A1A}" srcOrd="0" destOrd="0" presId="urn:microsoft.com/office/officeart/2005/8/layout/hChevron3"/>
    <dgm:cxn modelId="{A3A7E56E-1692-4267-BF1F-1539CF4DA9B4}" type="presParOf" srcId="{FFA01A35-8916-42B5-A75B-7FF05437978E}" destId="{06F20E4B-B6C3-4647-A3A2-76A9EE383395}" srcOrd="1" destOrd="0" presId="urn:microsoft.com/office/officeart/2005/8/layout/hChevron3"/>
    <dgm:cxn modelId="{4916AE5F-EAD6-486A-8FFA-844F01B89848}" type="presParOf" srcId="{FFA01A35-8916-42B5-A75B-7FF05437978E}" destId="{848394C0-2562-4B79-89E7-C2E27319F8E6}" srcOrd="2" destOrd="0" presId="urn:microsoft.com/office/officeart/2005/8/layout/hChevron3"/>
    <dgm:cxn modelId="{BF330241-3441-4951-9C0B-0403090A9537}" type="presParOf" srcId="{FFA01A35-8916-42B5-A75B-7FF05437978E}" destId="{AD331152-04E7-4E45-8F04-EC74E11D8596}" srcOrd="3" destOrd="0" presId="urn:microsoft.com/office/officeart/2005/8/layout/hChevron3"/>
    <dgm:cxn modelId="{065B2B1E-20BB-4043-8D22-A7B651FB3E69}" type="presParOf" srcId="{FFA01A35-8916-42B5-A75B-7FF05437978E}" destId="{A713F680-ACB8-47B1-A102-644846592517}" srcOrd="4" destOrd="0" presId="urn:microsoft.com/office/officeart/2005/8/layout/hChevron3"/>
    <dgm:cxn modelId="{F69D3B0A-FE11-4468-ACD0-B70EC5E83CF6}" type="presParOf" srcId="{FFA01A35-8916-42B5-A75B-7FF05437978E}" destId="{C17706EA-931F-4267-8E6E-70EC94174298}" srcOrd="5" destOrd="0" presId="urn:microsoft.com/office/officeart/2005/8/layout/hChevron3"/>
    <dgm:cxn modelId="{B0EEB75E-5458-4617-92D3-B6FC0B33A9A5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540D8EA1-6B0A-4657-9F56-13A38BF140EF}" type="presOf" srcId="{AC57DE8B-84C4-4C5E-9874-CBA4751D5F66}" destId="{6E805946-53A5-43BB-9267-DBCB76F38A1A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7D291016-DBF1-4F7E-866E-CE3FD5C5CC6A}" type="presOf" srcId="{5F29D664-1BD5-4F72-890F-A914060D9503}" destId="{A713F680-ACB8-47B1-A102-644846592517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F5FAA42C-0AE8-4E79-8E51-7EBE712C0220}" type="presOf" srcId="{9A37432F-7778-4A28-9D2A-A138D3B77706}" destId="{FFA01A35-8916-42B5-A75B-7FF05437978E}" srcOrd="0" destOrd="0" presId="urn:microsoft.com/office/officeart/2005/8/layout/hChevron3"/>
    <dgm:cxn modelId="{4E3445CB-8BB9-42AF-B2C0-8037E8693BF0}" type="presOf" srcId="{24D9D477-2DC2-477E-88CC-C7AB35178890}" destId="{848394C0-2562-4B79-89E7-C2E27319F8E6}" srcOrd="0" destOrd="0" presId="urn:microsoft.com/office/officeart/2005/8/layout/hChevron3"/>
    <dgm:cxn modelId="{6DFEB29E-5DA9-4A05-976B-563B4D0613B7}" type="presOf" srcId="{A41F4173-6041-4D90-A9B5-63EFF17F426F}" destId="{B46DED90-976D-4528-A8CD-C13AAF44A500}" srcOrd="0" destOrd="0" presId="urn:microsoft.com/office/officeart/2005/8/layout/hChevron3"/>
    <dgm:cxn modelId="{82E45D49-3229-4746-9F3A-0BA50B4906A5}" type="presParOf" srcId="{FFA01A35-8916-42B5-A75B-7FF05437978E}" destId="{6E805946-53A5-43BB-9267-DBCB76F38A1A}" srcOrd="0" destOrd="0" presId="urn:microsoft.com/office/officeart/2005/8/layout/hChevron3"/>
    <dgm:cxn modelId="{A411C3AD-1678-4385-B8AC-5C5C1B157FA1}" type="presParOf" srcId="{FFA01A35-8916-42B5-A75B-7FF05437978E}" destId="{06F20E4B-B6C3-4647-A3A2-76A9EE383395}" srcOrd="1" destOrd="0" presId="urn:microsoft.com/office/officeart/2005/8/layout/hChevron3"/>
    <dgm:cxn modelId="{3838808F-C782-4155-86B9-22A8DCD61F70}" type="presParOf" srcId="{FFA01A35-8916-42B5-A75B-7FF05437978E}" destId="{848394C0-2562-4B79-89E7-C2E27319F8E6}" srcOrd="2" destOrd="0" presId="urn:microsoft.com/office/officeart/2005/8/layout/hChevron3"/>
    <dgm:cxn modelId="{7CC1169B-103B-4978-B3F1-BA4852097C5D}" type="presParOf" srcId="{FFA01A35-8916-42B5-A75B-7FF05437978E}" destId="{AD331152-04E7-4E45-8F04-EC74E11D8596}" srcOrd="3" destOrd="0" presId="urn:microsoft.com/office/officeart/2005/8/layout/hChevron3"/>
    <dgm:cxn modelId="{FF92B618-0F38-49C5-AE29-8F9BFEB81705}" type="presParOf" srcId="{FFA01A35-8916-42B5-A75B-7FF05437978E}" destId="{A713F680-ACB8-47B1-A102-644846592517}" srcOrd="4" destOrd="0" presId="urn:microsoft.com/office/officeart/2005/8/layout/hChevron3"/>
    <dgm:cxn modelId="{3DB5620B-296A-4326-A205-A575504AD055}" type="presParOf" srcId="{FFA01A35-8916-42B5-A75B-7FF05437978E}" destId="{C17706EA-931F-4267-8E6E-70EC94174298}" srcOrd="5" destOrd="0" presId="urn:microsoft.com/office/officeart/2005/8/layout/hChevron3"/>
    <dgm:cxn modelId="{E22A8B5C-1C66-42EC-A96F-28492440B1DC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4A6A830C-F4CA-4E65-8B62-C54C40C7DC08}" type="presOf" srcId="{5F29D664-1BD5-4F72-890F-A914060D9503}" destId="{A713F680-ACB8-47B1-A102-644846592517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D1F411E2-384F-4F00-A27E-C2511772FC87}" type="presOf" srcId="{9A37432F-7778-4A28-9D2A-A138D3B77706}" destId="{FFA01A35-8916-42B5-A75B-7FF05437978E}" srcOrd="0" destOrd="0" presId="urn:microsoft.com/office/officeart/2005/8/layout/hChevron3"/>
    <dgm:cxn modelId="{2338E1A9-84FB-4D5E-BCEE-2014FEB809BE}" type="presOf" srcId="{A41F4173-6041-4D90-A9B5-63EFF17F426F}" destId="{B46DED90-976D-4528-A8CD-C13AAF44A500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DA0DCF18-0416-4E1E-BDD1-C351C571183E}" type="presOf" srcId="{24D9D477-2DC2-477E-88CC-C7AB35178890}" destId="{848394C0-2562-4B79-89E7-C2E27319F8E6}" srcOrd="0" destOrd="0" presId="urn:microsoft.com/office/officeart/2005/8/layout/hChevron3"/>
    <dgm:cxn modelId="{79D008B9-3297-4688-B94D-6B559156F971}" type="presOf" srcId="{AC57DE8B-84C4-4C5E-9874-CBA4751D5F66}" destId="{6E805946-53A5-43BB-9267-DBCB76F38A1A}" srcOrd="0" destOrd="0" presId="urn:microsoft.com/office/officeart/2005/8/layout/hChevron3"/>
    <dgm:cxn modelId="{28E914F5-AD94-4DCC-B75F-F1B0C6942C69}" type="presParOf" srcId="{FFA01A35-8916-42B5-A75B-7FF05437978E}" destId="{6E805946-53A5-43BB-9267-DBCB76F38A1A}" srcOrd="0" destOrd="0" presId="urn:microsoft.com/office/officeart/2005/8/layout/hChevron3"/>
    <dgm:cxn modelId="{A1D20544-FABD-4A19-A9C3-786B28F6EDB4}" type="presParOf" srcId="{FFA01A35-8916-42B5-A75B-7FF05437978E}" destId="{06F20E4B-B6C3-4647-A3A2-76A9EE383395}" srcOrd="1" destOrd="0" presId="urn:microsoft.com/office/officeart/2005/8/layout/hChevron3"/>
    <dgm:cxn modelId="{646783C8-6E8F-4B1D-B9EA-8B09FFDE260C}" type="presParOf" srcId="{FFA01A35-8916-42B5-A75B-7FF05437978E}" destId="{848394C0-2562-4B79-89E7-C2E27319F8E6}" srcOrd="2" destOrd="0" presId="urn:microsoft.com/office/officeart/2005/8/layout/hChevron3"/>
    <dgm:cxn modelId="{AA77B350-C3F9-4CC0-BF1D-01E5A165BA7F}" type="presParOf" srcId="{FFA01A35-8916-42B5-A75B-7FF05437978E}" destId="{AD331152-04E7-4E45-8F04-EC74E11D8596}" srcOrd="3" destOrd="0" presId="urn:microsoft.com/office/officeart/2005/8/layout/hChevron3"/>
    <dgm:cxn modelId="{731B71EE-BC3D-44C2-AEFF-197446AF4C74}" type="presParOf" srcId="{FFA01A35-8916-42B5-A75B-7FF05437978E}" destId="{A713F680-ACB8-47B1-A102-644846592517}" srcOrd="4" destOrd="0" presId="urn:microsoft.com/office/officeart/2005/8/layout/hChevron3"/>
    <dgm:cxn modelId="{F7F83A8A-AC38-44DA-845B-4DF7D07C06A2}" type="presParOf" srcId="{FFA01A35-8916-42B5-A75B-7FF05437978E}" destId="{C17706EA-931F-4267-8E6E-70EC94174298}" srcOrd="5" destOrd="0" presId="urn:microsoft.com/office/officeart/2005/8/layout/hChevron3"/>
    <dgm:cxn modelId="{1E059119-AFB0-4814-9E69-3CE1DFEE371B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E5EA6C7F-32B6-4BFA-A2FC-46E120A10CA5}" type="presOf" srcId="{A41F4173-6041-4D90-A9B5-63EFF17F426F}" destId="{B46DED90-976D-4528-A8CD-C13AAF44A500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AFED5C31-84D2-4941-A01F-ED4387CE4C18}" type="presOf" srcId="{9A37432F-7778-4A28-9D2A-A138D3B77706}" destId="{FFA01A35-8916-42B5-A75B-7FF05437978E}" srcOrd="0" destOrd="0" presId="urn:microsoft.com/office/officeart/2005/8/layout/hChevron3"/>
    <dgm:cxn modelId="{5D014F8E-79D1-4F98-8FDA-1D53D9C60194}" type="presOf" srcId="{24D9D477-2DC2-477E-88CC-C7AB35178890}" destId="{848394C0-2562-4B79-89E7-C2E27319F8E6}" srcOrd="0" destOrd="0" presId="urn:microsoft.com/office/officeart/2005/8/layout/hChevron3"/>
    <dgm:cxn modelId="{49B33B31-147B-419F-83D6-25DC05D2D5DC}" type="presOf" srcId="{AC57DE8B-84C4-4C5E-9874-CBA4751D5F66}" destId="{6E805946-53A5-43BB-9267-DBCB76F38A1A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DEC7EDC5-ECA8-4680-9114-9FA3A1BDBB65}" type="presOf" srcId="{5F29D664-1BD5-4F72-890F-A914060D9503}" destId="{A713F680-ACB8-47B1-A102-644846592517}" srcOrd="0" destOrd="0" presId="urn:microsoft.com/office/officeart/2005/8/layout/hChevron3"/>
    <dgm:cxn modelId="{1C367F56-3175-429E-BCDD-024E3A8A34BE}" type="presParOf" srcId="{FFA01A35-8916-42B5-A75B-7FF05437978E}" destId="{6E805946-53A5-43BB-9267-DBCB76F38A1A}" srcOrd="0" destOrd="0" presId="urn:microsoft.com/office/officeart/2005/8/layout/hChevron3"/>
    <dgm:cxn modelId="{3F34E9D9-B3B6-442A-9EB5-1FA7C47AA204}" type="presParOf" srcId="{FFA01A35-8916-42B5-A75B-7FF05437978E}" destId="{06F20E4B-B6C3-4647-A3A2-76A9EE383395}" srcOrd="1" destOrd="0" presId="urn:microsoft.com/office/officeart/2005/8/layout/hChevron3"/>
    <dgm:cxn modelId="{04B816D7-D5A1-4F90-B176-FF5E65A5ED35}" type="presParOf" srcId="{FFA01A35-8916-42B5-A75B-7FF05437978E}" destId="{848394C0-2562-4B79-89E7-C2E27319F8E6}" srcOrd="2" destOrd="0" presId="urn:microsoft.com/office/officeart/2005/8/layout/hChevron3"/>
    <dgm:cxn modelId="{5068B9DA-B5CE-4DDA-85BF-F6217C96063B}" type="presParOf" srcId="{FFA01A35-8916-42B5-A75B-7FF05437978E}" destId="{AD331152-04E7-4E45-8F04-EC74E11D8596}" srcOrd="3" destOrd="0" presId="urn:microsoft.com/office/officeart/2005/8/layout/hChevron3"/>
    <dgm:cxn modelId="{5EF948D3-57CC-4DEF-86AB-DA1D855D256F}" type="presParOf" srcId="{FFA01A35-8916-42B5-A75B-7FF05437978E}" destId="{A713F680-ACB8-47B1-A102-644846592517}" srcOrd="4" destOrd="0" presId="urn:microsoft.com/office/officeart/2005/8/layout/hChevron3"/>
    <dgm:cxn modelId="{1ED45287-8FAF-4FDB-950B-0804D40101D7}" type="presParOf" srcId="{FFA01A35-8916-42B5-A75B-7FF05437978E}" destId="{C17706EA-931F-4267-8E6E-70EC94174298}" srcOrd="5" destOrd="0" presId="urn:microsoft.com/office/officeart/2005/8/layout/hChevron3"/>
    <dgm:cxn modelId="{8E31CF19-DF7F-40BA-832F-51D832F079AB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BAB9826A-A89F-498E-9CEC-6CBAE28302AF}" type="presOf" srcId="{5F29D664-1BD5-4F72-890F-A914060D9503}" destId="{A713F680-ACB8-47B1-A102-644846592517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342C673E-8EEF-44CF-8D2F-DAF478AEA7C9}" type="presOf" srcId="{9A37432F-7778-4A28-9D2A-A138D3B77706}" destId="{FFA01A35-8916-42B5-A75B-7FF05437978E}" srcOrd="0" destOrd="0" presId="urn:microsoft.com/office/officeart/2005/8/layout/hChevron3"/>
    <dgm:cxn modelId="{68603A32-44D0-4689-9F90-9EEEAF618A3A}" type="presOf" srcId="{A41F4173-6041-4D90-A9B5-63EFF17F426F}" destId="{B46DED90-976D-4528-A8CD-C13AAF44A500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F30215CB-5532-4A02-A929-309B43731EBA}" type="presOf" srcId="{24D9D477-2DC2-477E-88CC-C7AB35178890}" destId="{848394C0-2562-4B79-89E7-C2E27319F8E6}" srcOrd="0" destOrd="0" presId="urn:microsoft.com/office/officeart/2005/8/layout/hChevron3"/>
    <dgm:cxn modelId="{5F61B34B-5184-4ADB-AE78-285FF2515E1B}" type="presOf" srcId="{AC57DE8B-84C4-4C5E-9874-CBA4751D5F66}" destId="{6E805946-53A5-43BB-9267-DBCB76F38A1A}" srcOrd="0" destOrd="0" presId="urn:microsoft.com/office/officeart/2005/8/layout/hChevron3"/>
    <dgm:cxn modelId="{BDAEF125-67A3-48D9-910A-46514C8D9325}" type="presParOf" srcId="{FFA01A35-8916-42B5-A75B-7FF05437978E}" destId="{6E805946-53A5-43BB-9267-DBCB76F38A1A}" srcOrd="0" destOrd="0" presId="urn:microsoft.com/office/officeart/2005/8/layout/hChevron3"/>
    <dgm:cxn modelId="{354748B8-8466-4AD1-829C-2F79F0FD8D42}" type="presParOf" srcId="{FFA01A35-8916-42B5-A75B-7FF05437978E}" destId="{06F20E4B-B6C3-4647-A3A2-76A9EE383395}" srcOrd="1" destOrd="0" presId="urn:microsoft.com/office/officeart/2005/8/layout/hChevron3"/>
    <dgm:cxn modelId="{D5D7C3D3-D684-48E9-A1A0-4851EE1CCAE5}" type="presParOf" srcId="{FFA01A35-8916-42B5-A75B-7FF05437978E}" destId="{848394C0-2562-4B79-89E7-C2E27319F8E6}" srcOrd="2" destOrd="0" presId="urn:microsoft.com/office/officeart/2005/8/layout/hChevron3"/>
    <dgm:cxn modelId="{B2ADD9B1-7983-4D3C-ACE0-E7A85340B0AE}" type="presParOf" srcId="{FFA01A35-8916-42B5-A75B-7FF05437978E}" destId="{AD331152-04E7-4E45-8F04-EC74E11D8596}" srcOrd="3" destOrd="0" presId="urn:microsoft.com/office/officeart/2005/8/layout/hChevron3"/>
    <dgm:cxn modelId="{182F21F1-1C90-43B2-9E6C-61B6A70D030F}" type="presParOf" srcId="{FFA01A35-8916-42B5-A75B-7FF05437978E}" destId="{A713F680-ACB8-47B1-A102-644846592517}" srcOrd="4" destOrd="0" presId="urn:microsoft.com/office/officeart/2005/8/layout/hChevron3"/>
    <dgm:cxn modelId="{85E4E9D7-810A-4713-9D8D-DD3F6AD8A513}" type="presParOf" srcId="{FFA01A35-8916-42B5-A75B-7FF05437978E}" destId="{C17706EA-931F-4267-8E6E-70EC94174298}" srcOrd="5" destOrd="0" presId="urn:microsoft.com/office/officeart/2005/8/layout/hChevron3"/>
    <dgm:cxn modelId="{8155564A-29EF-482F-B34B-AA4C9A4A0658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9683BC1F-81E9-49A5-AA6D-5856C00EB0D4}" type="presOf" srcId="{AC57DE8B-84C4-4C5E-9874-CBA4751D5F66}" destId="{6E805946-53A5-43BB-9267-DBCB76F38A1A}" srcOrd="0" destOrd="0" presId="urn:microsoft.com/office/officeart/2005/8/layout/hChevron3"/>
    <dgm:cxn modelId="{64283D22-0084-4C40-A736-F9B2F51AC19C}" type="presOf" srcId="{A41F4173-6041-4D90-A9B5-63EFF17F426F}" destId="{B46DED90-976D-4528-A8CD-C13AAF44A500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952F7A58-2A1D-4848-B85D-3AE246AD563B}" type="presOf" srcId="{9A37432F-7778-4A28-9D2A-A138D3B77706}" destId="{FFA01A35-8916-42B5-A75B-7FF05437978E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87EE83AB-4767-47E5-8366-BB6CFE46AC0E}" type="presOf" srcId="{24D9D477-2DC2-477E-88CC-C7AB35178890}" destId="{848394C0-2562-4B79-89E7-C2E27319F8E6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99DBB73C-3151-46E3-BFBD-96643FE4703F}" type="presOf" srcId="{5F29D664-1BD5-4F72-890F-A914060D9503}" destId="{A713F680-ACB8-47B1-A102-644846592517}" srcOrd="0" destOrd="0" presId="urn:microsoft.com/office/officeart/2005/8/layout/hChevron3"/>
    <dgm:cxn modelId="{628203A2-FB49-4B56-9A54-F5924AAE27A4}" type="presParOf" srcId="{FFA01A35-8916-42B5-A75B-7FF05437978E}" destId="{6E805946-53A5-43BB-9267-DBCB76F38A1A}" srcOrd="0" destOrd="0" presId="urn:microsoft.com/office/officeart/2005/8/layout/hChevron3"/>
    <dgm:cxn modelId="{80DDC94B-85E7-4949-8566-44F2B78168E8}" type="presParOf" srcId="{FFA01A35-8916-42B5-A75B-7FF05437978E}" destId="{06F20E4B-B6C3-4647-A3A2-76A9EE383395}" srcOrd="1" destOrd="0" presId="urn:microsoft.com/office/officeart/2005/8/layout/hChevron3"/>
    <dgm:cxn modelId="{AEDC77BE-AFC3-47C1-B3E1-4ADA8A081ED7}" type="presParOf" srcId="{FFA01A35-8916-42B5-A75B-7FF05437978E}" destId="{848394C0-2562-4B79-89E7-C2E27319F8E6}" srcOrd="2" destOrd="0" presId="urn:microsoft.com/office/officeart/2005/8/layout/hChevron3"/>
    <dgm:cxn modelId="{BB75ECEB-E6AB-4D7B-BFCC-ED42056B6270}" type="presParOf" srcId="{FFA01A35-8916-42B5-A75B-7FF05437978E}" destId="{AD331152-04E7-4E45-8F04-EC74E11D8596}" srcOrd="3" destOrd="0" presId="urn:microsoft.com/office/officeart/2005/8/layout/hChevron3"/>
    <dgm:cxn modelId="{317002E4-DC2A-4A85-B400-1AFA8748F2E0}" type="presParOf" srcId="{FFA01A35-8916-42B5-A75B-7FF05437978E}" destId="{A713F680-ACB8-47B1-A102-644846592517}" srcOrd="4" destOrd="0" presId="urn:microsoft.com/office/officeart/2005/8/layout/hChevron3"/>
    <dgm:cxn modelId="{5BF4C116-F426-4755-AC99-C3EFE7431DD4}" type="presParOf" srcId="{FFA01A35-8916-42B5-A75B-7FF05437978E}" destId="{C17706EA-931F-4267-8E6E-70EC94174298}" srcOrd="5" destOrd="0" presId="urn:microsoft.com/office/officeart/2005/8/layout/hChevron3"/>
    <dgm:cxn modelId="{6B191877-6747-4BD9-B706-47789E717B3B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E3A9E43-F821-44DE-9682-98897F019DC7}" type="presOf" srcId="{AC57DE8B-84C4-4C5E-9874-CBA4751D5F66}" destId="{6E805946-53A5-43BB-9267-DBCB76F38A1A}" srcOrd="0" destOrd="0" presId="urn:microsoft.com/office/officeart/2005/8/layout/hChevron3"/>
    <dgm:cxn modelId="{9516D519-9F05-4CE6-85B6-669B3F15384C}" type="presOf" srcId="{A41F4173-6041-4D90-A9B5-63EFF17F426F}" destId="{B46DED90-976D-4528-A8CD-C13AAF44A500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9BA641D3-365F-42AE-A591-730BCAD270EF}" type="presOf" srcId="{9A37432F-7778-4A28-9D2A-A138D3B77706}" destId="{FFA01A35-8916-42B5-A75B-7FF05437978E}" srcOrd="0" destOrd="0" presId="urn:microsoft.com/office/officeart/2005/8/layout/hChevron3"/>
    <dgm:cxn modelId="{8AE247C2-32A5-4B3E-A11B-5870C691272D}" type="presOf" srcId="{24D9D477-2DC2-477E-88CC-C7AB35178890}" destId="{848394C0-2562-4B79-89E7-C2E27319F8E6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E3A80823-CDB9-41D6-A5EF-5404215A391F}" type="presOf" srcId="{5F29D664-1BD5-4F72-890F-A914060D9503}" destId="{A713F680-ACB8-47B1-A102-644846592517}" srcOrd="0" destOrd="0" presId="urn:microsoft.com/office/officeart/2005/8/layout/hChevron3"/>
    <dgm:cxn modelId="{61B090E3-3127-4D2C-A5DC-19553F9DE508}" type="presParOf" srcId="{FFA01A35-8916-42B5-A75B-7FF05437978E}" destId="{6E805946-53A5-43BB-9267-DBCB76F38A1A}" srcOrd="0" destOrd="0" presId="urn:microsoft.com/office/officeart/2005/8/layout/hChevron3"/>
    <dgm:cxn modelId="{CB00E278-2869-4BDA-B6E9-C7C5627E22F3}" type="presParOf" srcId="{FFA01A35-8916-42B5-A75B-7FF05437978E}" destId="{06F20E4B-B6C3-4647-A3A2-76A9EE383395}" srcOrd="1" destOrd="0" presId="urn:microsoft.com/office/officeart/2005/8/layout/hChevron3"/>
    <dgm:cxn modelId="{ED7388BF-9BF9-416E-BA07-E615CDA7056B}" type="presParOf" srcId="{FFA01A35-8916-42B5-A75B-7FF05437978E}" destId="{848394C0-2562-4B79-89E7-C2E27319F8E6}" srcOrd="2" destOrd="0" presId="urn:microsoft.com/office/officeart/2005/8/layout/hChevron3"/>
    <dgm:cxn modelId="{1C29DED4-631A-4872-A7BF-0A37591E9F66}" type="presParOf" srcId="{FFA01A35-8916-42B5-A75B-7FF05437978E}" destId="{AD331152-04E7-4E45-8F04-EC74E11D8596}" srcOrd="3" destOrd="0" presId="urn:microsoft.com/office/officeart/2005/8/layout/hChevron3"/>
    <dgm:cxn modelId="{FE316D78-FE35-4324-9B08-A58A25838663}" type="presParOf" srcId="{FFA01A35-8916-42B5-A75B-7FF05437978E}" destId="{A713F680-ACB8-47B1-A102-644846592517}" srcOrd="4" destOrd="0" presId="urn:microsoft.com/office/officeart/2005/8/layout/hChevron3"/>
    <dgm:cxn modelId="{429BF182-EC94-49F5-8FF9-464B599057A7}" type="presParOf" srcId="{FFA01A35-8916-42B5-A75B-7FF05437978E}" destId="{C17706EA-931F-4267-8E6E-70EC94174298}" srcOrd="5" destOrd="0" presId="urn:microsoft.com/office/officeart/2005/8/layout/hChevron3"/>
    <dgm:cxn modelId="{7BD5FBBD-CB2F-4196-9587-BA0A1866FD38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D432CF4C-3268-4AF1-B2BB-DA2DD1FF84C0}" type="presOf" srcId="{24D9D477-2DC2-477E-88CC-C7AB35178890}" destId="{848394C0-2562-4B79-89E7-C2E27319F8E6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68DEF631-B9CF-4329-95C6-FE96E0FB73ED}" type="presOf" srcId="{5F29D664-1BD5-4F72-890F-A914060D9503}" destId="{A713F680-ACB8-47B1-A102-644846592517}" srcOrd="0" destOrd="0" presId="urn:microsoft.com/office/officeart/2005/8/layout/hChevron3"/>
    <dgm:cxn modelId="{9AC454AB-2F74-44F2-B691-11BE5DAD5328}" type="presOf" srcId="{9A37432F-7778-4A28-9D2A-A138D3B77706}" destId="{FFA01A35-8916-42B5-A75B-7FF05437978E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171EDC01-584C-4252-A7D9-3480EF54A4BE}" type="presOf" srcId="{A41F4173-6041-4D90-A9B5-63EFF17F426F}" destId="{B46DED90-976D-4528-A8CD-C13AAF44A500}" srcOrd="0" destOrd="0" presId="urn:microsoft.com/office/officeart/2005/8/layout/hChevron3"/>
    <dgm:cxn modelId="{8F36D770-ACCE-4F80-9B34-F7E4287B5F91}" type="presOf" srcId="{AC57DE8B-84C4-4C5E-9874-CBA4751D5F66}" destId="{6E805946-53A5-43BB-9267-DBCB76F38A1A}" srcOrd="0" destOrd="0" presId="urn:microsoft.com/office/officeart/2005/8/layout/hChevron3"/>
    <dgm:cxn modelId="{E379EA37-B339-461F-86A4-D0F2C8172451}" type="presParOf" srcId="{FFA01A35-8916-42B5-A75B-7FF05437978E}" destId="{6E805946-53A5-43BB-9267-DBCB76F38A1A}" srcOrd="0" destOrd="0" presId="urn:microsoft.com/office/officeart/2005/8/layout/hChevron3"/>
    <dgm:cxn modelId="{DD1D073C-171B-4264-BE47-3BE6F2AFFFC7}" type="presParOf" srcId="{FFA01A35-8916-42B5-A75B-7FF05437978E}" destId="{06F20E4B-B6C3-4647-A3A2-76A9EE383395}" srcOrd="1" destOrd="0" presId="urn:microsoft.com/office/officeart/2005/8/layout/hChevron3"/>
    <dgm:cxn modelId="{EC222764-C1FA-41BF-9AB2-999AFA82065F}" type="presParOf" srcId="{FFA01A35-8916-42B5-A75B-7FF05437978E}" destId="{848394C0-2562-4B79-89E7-C2E27319F8E6}" srcOrd="2" destOrd="0" presId="urn:microsoft.com/office/officeart/2005/8/layout/hChevron3"/>
    <dgm:cxn modelId="{19F6C259-B926-46AF-AF12-9527C96C7501}" type="presParOf" srcId="{FFA01A35-8916-42B5-A75B-7FF05437978E}" destId="{AD331152-04E7-4E45-8F04-EC74E11D8596}" srcOrd="3" destOrd="0" presId="urn:microsoft.com/office/officeart/2005/8/layout/hChevron3"/>
    <dgm:cxn modelId="{97D5C18F-DA04-45AD-A3AC-82F59F1A1DC6}" type="presParOf" srcId="{FFA01A35-8916-42B5-A75B-7FF05437978E}" destId="{A713F680-ACB8-47B1-A102-644846592517}" srcOrd="4" destOrd="0" presId="urn:microsoft.com/office/officeart/2005/8/layout/hChevron3"/>
    <dgm:cxn modelId="{132FE3EB-C613-4B31-9F26-B143B0D9C02C}" type="presParOf" srcId="{FFA01A35-8916-42B5-A75B-7FF05437978E}" destId="{C17706EA-931F-4267-8E6E-70EC94174298}" srcOrd="5" destOrd="0" presId="urn:microsoft.com/office/officeart/2005/8/layout/hChevron3"/>
    <dgm:cxn modelId="{198E729F-0B03-48A2-A43A-EA40C594ED40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8F29322-086C-48DF-AB33-8F2607CDF2E8}" type="presOf" srcId="{5F29D664-1BD5-4F72-890F-A914060D9503}" destId="{A713F680-ACB8-47B1-A102-644846592517}" srcOrd="0" destOrd="0" presId="urn:microsoft.com/office/officeart/2005/8/layout/hChevron3"/>
    <dgm:cxn modelId="{FD674F8A-FC16-4732-ADD3-286A3F63F978}" type="presOf" srcId="{A41F4173-6041-4D90-A9B5-63EFF17F426F}" destId="{B46DED90-976D-4528-A8CD-C13AAF44A500}" srcOrd="0" destOrd="0" presId="urn:microsoft.com/office/officeart/2005/8/layout/hChevron3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CA2F24D9-B88A-43CB-94D0-38ED6324FD4B}" type="presOf" srcId="{AC57DE8B-84C4-4C5E-9874-CBA4751D5F66}" destId="{6E805946-53A5-43BB-9267-DBCB76F38A1A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FD8D42BB-6A2C-4C0C-B477-BD14D5AF795C}" type="presOf" srcId="{9A37432F-7778-4A28-9D2A-A138D3B77706}" destId="{FFA01A35-8916-42B5-A75B-7FF05437978E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9539F879-97B3-4940-B2D7-ACFB082677EC}" type="presOf" srcId="{24D9D477-2DC2-477E-88CC-C7AB35178890}" destId="{848394C0-2562-4B79-89E7-C2E27319F8E6}" srcOrd="0" destOrd="0" presId="urn:microsoft.com/office/officeart/2005/8/layout/hChevron3"/>
    <dgm:cxn modelId="{5BB20BAC-67D9-4CC3-A5C2-E05AB550586A}" type="presParOf" srcId="{FFA01A35-8916-42B5-A75B-7FF05437978E}" destId="{6E805946-53A5-43BB-9267-DBCB76F38A1A}" srcOrd="0" destOrd="0" presId="urn:microsoft.com/office/officeart/2005/8/layout/hChevron3"/>
    <dgm:cxn modelId="{E09595EE-498F-4C29-B83F-4672C3A8376F}" type="presParOf" srcId="{FFA01A35-8916-42B5-A75B-7FF05437978E}" destId="{06F20E4B-B6C3-4647-A3A2-76A9EE383395}" srcOrd="1" destOrd="0" presId="urn:microsoft.com/office/officeart/2005/8/layout/hChevron3"/>
    <dgm:cxn modelId="{2C6CFA72-2C0E-4B99-B78D-E76074A4B8D2}" type="presParOf" srcId="{FFA01A35-8916-42B5-A75B-7FF05437978E}" destId="{848394C0-2562-4B79-89E7-C2E27319F8E6}" srcOrd="2" destOrd="0" presId="urn:microsoft.com/office/officeart/2005/8/layout/hChevron3"/>
    <dgm:cxn modelId="{CFCD3681-1EDF-4282-8CBF-DFF192EED3ED}" type="presParOf" srcId="{FFA01A35-8916-42B5-A75B-7FF05437978E}" destId="{AD331152-04E7-4E45-8F04-EC74E11D8596}" srcOrd="3" destOrd="0" presId="urn:microsoft.com/office/officeart/2005/8/layout/hChevron3"/>
    <dgm:cxn modelId="{D43104A8-90B6-437A-9AD8-0872C459D312}" type="presParOf" srcId="{FFA01A35-8916-42B5-A75B-7FF05437978E}" destId="{A713F680-ACB8-47B1-A102-644846592517}" srcOrd="4" destOrd="0" presId="urn:microsoft.com/office/officeart/2005/8/layout/hChevron3"/>
    <dgm:cxn modelId="{E6397269-A519-4B53-9AC1-963F8BBC0813}" type="presParOf" srcId="{FFA01A35-8916-42B5-A75B-7FF05437978E}" destId="{C17706EA-931F-4267-8E6E-70EC94174298}" srcOrd="5" destOrd="0" presId="urn:microsoft.com/office/officeart/2005/8/layout/hChevron3"/>
    <dgm:cxn modelId="{60C158D1-782F-4BF0-9A0D-4A2CB7E8439E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A372C7B2-A0B5-4259-9AF8-37B5238C7B59}" type="presOf" srcId="{AC57DE8B-84C4-4C5E-9874-CBA4751D5F66}" destId="{6E805946-53A5-43BB-9267-DBCB76F38A1A}" srcOrd="0" destOrd="0" presId="urn:microsoft.com/office/officeart/2005/8/layout/hChevron3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6FAE7F4A-CE2A-460B-BDF5-D55CF3DA1817}" type="presOf" srcId="{5F29D664-1BD5-4F72-890F-A914060D9503}" destId="{A713F680-ACB8-47B1-A102-644846592517}" srcOrd="0" destOrd="0" presId="urn:microsoft.com/office/officeart/2005/8/layout/hChevron3"/>
    <dgm:cxn modelId="{EA456839-B5BD-41F3-BAD7-E893A0C290B7}" type="presOf" srcId="{24D9D477-2DC2-477E-88CC-C7AB35178890}" destId="{848394C0-2562-4B79-89E7-C2E27319F8E6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D00A6154-F2FF-4E6A-A869-B05C4C98C4D3}" type="presOf" srcId="{9A37432F-7778-4A28-9D2A-A138D3B77706}" destId="{FFA01A35-8916-42B5-A75B-7FF05437978E}" srcOrd="0" destOrd="0" presId="urn:microsoft.com/office/officeart/2005/8/layout/hChevron3"/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C85C70FB-8E7F-4310-BFF5-5DB97022C537}" type="presOf" srcId="{A41F4173-6041-4D90-A9B5-63EFF17F426F}" destId="{B46DED90-976D-4528-A8CD-C13AAF44A500}" srcOrd="0" destOrd="0" presId="urn:microsoft.com/office/officeart/2005/8/layout/hChevron3"/>
    <dgm:cxn modelId="{3CEEE1E8-437D-4589-8AE8-2C73BEAF1200}" type="presParOf" srcId="{FFA01A35-8916-42B5-A75B-7FF05437978E}" destId="{6E805946-53A5-43BB-9267-DBCB76F38A1A}" srcOrd="0" destOrd="0" presId="urn:microsoft.com/office/officeart/2005/8/layout/hChevron3"/>
    <dgm:cxn modelId="{6BE5E7D6-9491-40B3-86C8-DAB97EB4B624}" type="presParOf" srcId="{FFA01A35-8916-42B5-A75B-7FF05437978E}" destId="{06F20E4B-B6C3-4647-A3A2-76A9EE383395}" srcOrd="1" destOrd="0" presId="urn:microsoft.com/office/officeart/2005/8/layout/hChevron3"/>
    <dgm:cxn modelId="{FBF207EA-CD7E-4594-A1D4-6E046058D34F}" type="presParOf" srcId="{FFA01A35-8916-42B5-A75B-7FF05437978E}" destId="{848394C0-2562-4B79-89E7-C2E27319F8E6}" srcOrd="2" destOrd="0" presId="urn:microsoft.com/office/officeart/2005/8/layout/hChevron3"/>
    <dgm:cxn modelId="{4494C79E-72C2-4B80-AF94-3183470065C1}" type="presParOf" srcId="{FFA01A35-8916-42B5-A75B-7FF05437978E}" destId="{AD331152-04E7-4E45-8F04-EC74E11D8596}" srcOrd="3" destOrd="0" presId="urn:microsoft.com/office/officeart/2005/8/layout/hChevron3"/>
    <dgm:cxn modelId="{18334EA8-63BF-4EC9-B9B7-8DE439B4221C}" type="presParOf" srcId="{FFA01A35-8916-42B5-A75B-7FF05437978E}" destId="{A713F680-ACB8-47B1-A102-644846592517}" srcOrd="4" destOrd="0" presId="urn:microsoft.com/office/officeart/2005/8/layout/hChevron3"/>
    <dgm:cxn modelId="{EC242567-26FF-46EC-9263-31E7224E3E18}" type="presParOf" srcId="{FFA01A35-8916-42B5-A75B-7FF05437978E}" destId="{C17706EA-931F-4267-8E6E-70EC94174298}" srcOrd="5" destOrd="0" presId="urn:microsoft.com/office/officeart/2005/8/layout/hChevron3"/>
    <dgm:cxn modelId="{2D00B644-1DD9-426B-BD68-957566785E47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A37432F-7778-4A28-9D2A-A138D3B777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57DE8B-84C4-4C5E-9874-CBA4751D5F66}">
      <dgm:prSet phldrT="[Texto]"/>
      <dgm:spPr>
        <a:solidFill>
          <a:schemeClr val="tx2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FF2807F-48CB-4854-B153-62845F9D0941}" type="parTrans" cxnId="{5D1B8748-53E3-4F90-BA3A-1C81EAFFFCE0}">
      <dgm:prSet/>
      <dgm:spPr/>
      <dgm:t>
        <a:bodyPr/>
        <a:lstStyle/>
        <a:p>
          <a:endParaRPr lang="en-US"/>
        </a:p>
      </dgm:t>
    </dgm:pt>
    <dgm:pt modelId="{E0418E83-341C-4122-9897-324534C442A3}" type="sibTrans" cxnId="{5D1B8748-53E3-4F90-BA3A-1C81EAFFFCE0}">
      <dgm:prSet/>
      <dgm:spPr/>
      <dgm:t>
        <a:bodyPr/>
        <a:lstStyle/>
        <a:p>
          <a:endParaRPr lang="en-US"/>
        </a:p>
      </dgm:t>
    </dgm:pt>
    <dgm:pt modelId="{24D9D477-2DC2-477E-88CC-C7AB35178890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52821A8-79C7-4161-B1EA-DEA654BC976F}" type="parTrans" cxnId="{FF323717-88A2-4AA0-8F95-565232AD7F7D}">
      <dgm:prSet/>
      <dgm:spPr/>
      <dgm:t>
        <a:bodyPr/>
        <a:lstStyle/>
        <a:p>
          <a:endParaRPr lang="en-US"/>
        </a:p>
      </dgm:t>
    </dgm:pt>
    <dgm:pt modelId="{8534D5F9-C14A-41EA-8626-3622E5D042CC}" type="sibTrans" cxnId="{FF323717-88A2-4AA0-8F95-565232AD7F7D}">
      <dgm:prSet/>
      <dgm:spPr/>
      <dgm:t>
        <a:bodyPr/>
        <a:lstStyle/>
        <a:p>
          <a:endParaRPr lang="en-US"/>
        </a:p>
      </dgm:t>
    </dgm:pt>
    <dgm:pt modelId="{5F29D664-1BD5-4F72-890F-A914060D9503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69816A5-09A4-4572-A8DF-16283FCF90B4}" type="parTrans" cxnId="{6A9632D1-D122-4873-A309-167B5A4C0652}">
      <dgm:prSet/>
      <dgm:spPr/>
      <dgm:t>
        <a:bodyPr/>
        <a:lstStyle/>
        <a:p>
          <a:endParaRPr lang="en-US"/>
        </a:p>
      </dgm:t>
    </dgm:pt>
    <dgm:pt modelId="{4AC06842-50FC-4CBE-A81F-7E86D9A0CDE9}" type="sibTrans" cxnId="{6A9632D1-D122-4873-A309-167B5A4C0652}">
      <dgm:prSet/>
      <dgm:spPr/>
      <dgm:t>
        <a:bodyPr/>
        <a:lstStyle/>
        <a:p>
          <a:endParaRPr lang="en-US"/>
        </a:p>
      </dgm:t>
    </dgm:pt>
    <dgm:pt modelId="{A41F4173-6041-4D90-A9B5-63EFF17F426F}">
      <dgm:prSet phldrT="[Texto]"/>
      <dgm:spPr>
        <a:solidFill>
          <a:schemeClr val="accent1"/>
        </a:solidFill>
      </dgm:spPr>
      <dgm:t>
        <a:bodyPr/>
        <a:lstStyle/>
        <a:p>
          <a:r>
            <a:rPr lang="pt-BR" b="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b="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9BF89EB-315C-4980-91A4-F33E8B8A15D3}" type="parTrans" cxnId="{F07680CA-DFC9-4208-8A5C-A154CB7D130D}">
      <dgm:prSet/>
      <dgm:spPr/>
      <dgm:t>
        <a:bodyPr/>
        <a:lstStyle/>
        <a:p>
          <a:endParaRPr lang="en-US"/>
        </a:p>
      </dgm:t>
    </dgm:pt>
    <dgm:pt modelId="{249C98D9-BBF1-43C0-AF43-526F4FD19E24}" type="sibTrans" cxnId="{F07680CA-DFC9-4208-8A5C-A154CB7D130D}">
      <dgm:prSet/>
      <dgm:spPr/>
      <dgm:t>
        <a:bodyPr/>
        <a:lstStyle/>
        <a:p>
          <a:endParaRPr lang="en-US"/>
        </a:p>
      </dgm:t>
    </dgm:pt>
    <dgm:pt modelId="{FFA01A35-8916-42B5-A75B-7FF05437978E}" type="pres">
      <dgm:prSet presAssocID="{9A37432F-7778-4A28-9D2A-A138D3B77706}" presName="Name0" presStyleCnt="0">
        <dgm:presLayoutVars>
          <dgm:dir/>
          <dgm:resizeHandles val="exact"/>
        </dgm:presLayoutVars>
      </dgm:prSet>
      <dgm:spPr/>
    </dgm:pt>
    <dgm:pt modelId="{6E805946-53A5-43BB-9267-DBCB76F38A1A}" type="pres">
      <dgm:prSet presAssocID="{AC57DE8B-84C4-4C5E-9874-CBA4751D5F66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20E4B-B6C3-4647-A3A2-76A9EE383395}" type="pres">
      <dgm:prSet presAssocID="{E0418E83-341C-4122-9897-324534C442A3}" presName="parSpace" presStyleCnt="0"/>
      <dgm:spPr/>
    </dgm:pt>
    <dgm:pt modelId="{848394C0-2562-4B79-89E7-C2E27319F8E6}" type="pres">
      <dgm:prSet presAssocID="{24D9D477-2DC2-477E-88CC-C7AB35178890}" presName="parTxOnly" presStyleLbl="node1" presStyleIdx="1" presStyleCnt="4" custScaleX="13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1152-04E7-4E45-8F04-EC74E11D8596}" type="pres">
      <dgm:prSet presAssocID="{8534D5F9-C14A-41EA-8626-3622E5D042CC}" presName="parSpace" presStyleCnt="0"/>
      <dgm:spPr/>
    </dgm:pt>
    <dgm:pt modelId="{A713F680-ACB8-47B1-A102-644846592517}" type="pres">
      <dgm:prSet presAssocID="{5F29D664-1BD5-4F72-890F-A914060D9503}" presName="parTxOnly" presStyleLbl="node1" presStyleIdx="2" presStyleCnt="4" custScaleX="131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706EA-931F-4267-8E6E-70EC94174298}" type="pres">
      <dgm:prSet presAssocID="{4AC06842-50FC-4CBE-A81F-7E86D9A0CDE9}" presName="parSpace" presStyleCnt="0"/>
      <dgm:spPr/>
    </dgm:pt>
    <dgm:pt modelId="{B46DED90-976D-4528-A8CD-C13AAF44A500}" type="pres">
      <dgm:prSet presAssocID="{A41F4173-6041-4D90-A9B5-63EFF17F426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9632D1-D122-4873-A309-167B5A4C0652}" srcId="{9A37432F-7778-4A28-9D2A-A138D3B77706}" destId="{5F29D664-1BD5-4F72-890F-A914060D9503}" srcOrd="2" destOrd="0" parTransId="{B69816A5-09A4-4572-A8DF-16283FCF90B4}" sibTransId="{4AC06842-50FC-4CBE-A81F-7E86D9A0CDE9}"/>
    <dgm:cxn modelId="{F07680CA-DFC9-4208-8A5C-A154CB7D130D}" srcId="{9A37432F-7778-4A28-9D2A-A138D3B77706}" destId="{A41F4173-6041-4D90-A9B5-63EFF17F426F}" srcOrd="3" destOrd="0" parTransId="{D9BF89EB-315C-4980-91A4-F33E8B8A15D3}" sibTransId="{249C98D9-BBF1-43C0-AF43-526F4FD19E24}"/>
    <dgm:cxn modelId="{FF323717-88A2-4AA0-8F95-565232AD7F7D}" srcId="{9A37432F-7778-4A28-9D2A-A138D3B77706}" destId="{24D9D477-2DC2-477E-88CC-C7AB35178890}" srcOrd="1" destOrd="0" parTransId="{252821A8-79C7-4161-B1EA-DEA654BC976F}" sibTransId="{8534D5F9-C14A-41EA-8626-3622E5D042CC}"/>
    <dgm:cxn modelId="{D71D92F0-A6A5-4CDE-966A-CCBEEBAF62FF}" type="presOf" srcId="{A41F4173-6041-4D90-A9B5-63EFF17F426F}" destId="{B46DED90-976D-4528-A8CD-C13AAF44A500}" srcOrd="0" destOrd="0" presId="urn:microsoft.com/office/officeart/2005/8/layout/hChevron3"/>
    <dgm:cxn modelId="{A39B30FF-5A2E-46DF-852F-C19EA334DD11}" type="presOf" srcId="{5F29D664-1BD5-4F72-890F-A914060D9503}" destId="{A713F680-ACB8-47B1-A102-644846592517}" srcOrd="0" destOrd="0" presId="urn:microsoft.com/office/officeart/2005/8/layout/hChevron3"/>
    <dgm:cxn modelId="{FFE05973-ACBC-4D4E-850D-8B32C97F7AC2}" type="presOf" srcId="{AC57DE8B-84C4-4C5E-9874-CBA4751D5F66}" destId="{6E805946-53A5-43BB-9267-DBCB76F38A1A}" srcOrd="0" destOrd="0" presId="urn:microsoft.com/office/officeart/2005/8/layout/hChevron3"/>
    <dgm:cxn modelId="{6195EB6E-7ADF-4C17-BC2B-AAFCAE41D803}" type="presOf" srcId="{24D9D477-2DC2-477E-88CC-C7AB35178890}" destId="{848394C0-2562-4B79-89E7-C2E27319F8E6}" srcOrd="0" destOrd="0" presId="urn:microsoft.com/office/officeart/2005/8/layout/hChevron3"/>
    <dgm:cxn modelId="{5D1B8748-53E3-4F90-BA3A-1C81EAFFFCE0}" srcId="{9A37432F-7778-4A28-9D2A-A138D3B77706}" destId="{AC57DE8B-84C4-4C5E-9874-CBA4751D5F66}" srcOrd="0" destOrd="0" parTransId="{2FF2807F-48CB-4854-B153-62845F9D0941}" sibTransId="{E0418E83-341C-4122-9897-324534C442A3}"/>
    <dgm:cxn modelId="{5EBB70D2-7052-427A-88A3-F62E9ACBDAD4}" type="presOf" srcId="{9A37432F-7778-4A28-9D2A-A138D3B77706}" destId="{FFA01A35-8916-42B5-A75B-7FF05437978E}" srcOrd="0" destOrd="0" presId="urn:microsoft.com/office/officeart/2005/8/layout/hChevron3"/>
    <dgm:cxn modelId="{62360501-79F9-4051-A8E7-A23E0DBF32E2}" type="presParOf" srcId="{FFA01A35-8916-42B5-A75B-7FF05437978E}" destId="{6E805946-53A5-43BB-9267-DBCB76F38A1A}" srcOrd="0" destOrd="0" presId="urn:microsoft.com/office/officeart/2005/8/layout/hChevron3"/>
    <dgm:cxn modelId="{F1B17514-C4BD-4B6B-85BB-C49ACA20547F}" type="presParOf" srcId="{FFA01A35-8916-42B5-A75B-7FF05437978E}" destId="{06F20E4B-B6C3-4647-A3A2-76A9EE383395}" srcOrd="1" destOrd="0" presId="urn:microsoft.com/office/officeart/2005/8/layout/hChevron3"/>
    <dgm:cxn modelId="{DFA42141-C749-449D-B74B-C8F53D228411}" type="presParOf" srcId="{FFA01A35-8916-42B5-A75B-7FF05437978E}" destId="{848394C0-2562-4B79-89E7-C2E27319F8E6}" srcOrd="2" destOrd="0" presId="urn:microsoft.com/office/officeart/2005/8/layout/hChevron3"/>
    <dgm:cxn modelId="{30B197C6-07CA-4467-84FE-4F723BE08087}" type="presParOf" srcId="{FFA01A35-8916-42B5-A75B-7FF05437978E}" destId="{AD331152-04E7-4E45-8F04-EC74E11D8596}" srcOrd="3" destOrd="0" presId="urn:microsoft.com/office/officeart/2005/8/layout/hChevron3"/>
    <dgm:cxn modelId="{ED6C5079-4D2D-48E9-AF21-7B428B739552}" type="presParOf" srcId="{FFA01A35-8916-42B5-A75B-7FF05437978E}" destId="{A713F680-ACB8-47B1-A102-644846592517}" srcOrd="4" destOrd="0" presId="urn:microsoft.com/office/officeart/2005/8/layout/hChevron3"/>
    <dgm:cxn modelId="{7F128C0B-E009-41DD-B95B-2BDBADE24C0C}" type="presParOf" srcId="{FFA01A35-8916-42B5-A75B-7FF05437978E}" destId="{C17706EA-931F-4267-8E6E-70EC94174298}" srcOrd="5" destOrd="0" presId="urn:microsoft.com/office/officeart/2005/8/layout/hChevron3"/>
    <dgm:cxn modelId="{91E46613-B943-47DB-BB9F-1E1004043E1B}" type="presParOf" srcId="{FFA01A35-8916-42B5-A75B-7FF05437978E}" destId="{B46DED90-976D-4528-A8CD-C13AAF44A500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5946-53A5-43BB-9267-DBCB76F38A1A}">
      <dsp:nvSpPr>
        <dsp:cNvPr id="0" name=""/>
        <dsp:cNvSpPr/>
      </dsp:nvSpPr>
      <dsp:spPr>
        <a:xfrm>
          <a:off x="2097" y="0"/>
          <a:ext cx="2993630" cy="431948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Introdução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97" y="0"/>
        <a:ext cx="2885643" cy="431948"/>
      </dsp:txXfrm>
    </dsp:sp>
    <dsp:sp modelId="{848394C0-2562-4B79-89E7-C2E27319F8E6}">
      <dsp:nvSpPr>
        <dsp:cNvPr id="0" name=""/>
        <dsp:cNvSpPr/>
      </dsp:nvSpPr>
      <dsp:spPr>
        <a:xfrm>
          <a:off x="2397001" y="0"/>
          <a:ext cx="4066727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Tecnologias associadas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612975" y="0"/>
        <a:ext cx="3634779" cy="431948"/>
      </dsp:txXfrm>
    </dsp:sp>
    <dsp:sp modelId="{A713F680-ACB8-47B1-A102-644846592517}">
      <dsp:nvSpPr>
        <dsp:cNvPr id="0" name=""/>
        <dsp:cNvSpPr/>
      </dsp:nvSpPr>
      <dsp:spPr>
        <a:xfrm>
          <a:off x="5865003" y="0"/>
          <a:ext cx="3951053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Trabalhos relacionados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6080977" y="0"/>
        <a:ext cx="3519105" cy="431948"/>
      </dsp:txXfrm>
    </dsp:sp>
    <dsp:sp modelId="{B46DED90-976D-4528-A8CD-C13AAF44A500}">
      <dsp:nvSpPr>
        <dsp:cNvPr id="0" name=""/>
        <dsp:cNvSpPr/>
      </dsp:nvSpPr>
      <dsp:spPr>
        <a:xfrm>
          <a:off x="9217330" y="0"/>
          <a:ext cx="2993630" cy="4319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0" kern="1200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Proposta</a:t>
          </a:r>
          <a:endParaRPr lang="pt-BR" sz="2200" b="0" kern="1200" cap="none" spc="0" dirty="0">
            <a:ln w="0"/>
            <a:solidFill>
              <a:schemeClr val="bg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433304" y="0"/>
        <a:ext cx="2561682" cy="431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8661A3-1FA0-4E94-8E20-5B1250BDE344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9F35C-2F5C-4528-AC55-36FBF12FF7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734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9F35C-2F5C-4528-AC55-36FBF12FF7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29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33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4829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7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030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66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562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378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738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8772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047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65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152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237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425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1801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175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8535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725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1222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54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339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1296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694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9745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2852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2235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036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21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60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023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359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36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032F7-CCF4-4D1B-8A24-BE8E012CB2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810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D5CED-B767-4C9F-8A50-C624558B38E4}" type="datetime1">
              <a:rPr lang="en-US" smtClean="0"/>
              <a:t>10/24/2018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9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859AB-FFCF-41BC-BDD8-09A82308FC94}" type="datetime1">
              <a:rPr lang="en-US" smtClean="0"/>
              <a:t>10/24/2018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222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2E28F-8317-4E88-B1F1-98CB043090A5}" type="datetime1">
              <a:rPr lang="en-US" smtClean="0"/>
              <a:t>10/24/2018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354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5372-BBB2-4994-A0DA-DDA64A68F876}" type="datetime1">
              <a:rPr lang="en-US" smtClean="0"/>
              <a:t>10/24/2018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733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5D0F5-89C7-4FF5-968D-195D9A5F5921}" type="datetime1">
              <a:rPr lang="en-US" smtClean="0"/>
              <a:t>10/24/2018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06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3DAD1-72C7-4CEF-9B88-76C9FABB70C3}" type="datetime1">
              <a:rPr lang="en-US" smtClean="0"/>
              <a:t>10/24/2018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67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9AA2E-E4F8-4920-A29E-950316484B88}" type="datetime1">
              <a:rPr lang="en-US" smtClean="0"/>
              <a:t>10/24/2018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582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F8817-9704-497A-9BA3-A97FEEBCD378}" type="datetime1">
              <a:rPr lang="en-US" smtClean="0"/>
              <a:t>10/24/2018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65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2C956-A79C-43CC-8C92-D8DB1F27E88B}" type="datetime1">
              <a:rPr lang="en-US" smtClean="0"/>
              <a:t>10/24/2018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496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447A5-B5A1-4D9A-9C16-05707338645A}" type="datetime1">
              <a:rPr lang="en-US" smtClean="0"/>
              <a:t>10/24/2018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955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9AE15-0C0C-4A2B-89A0-70123D4762E8}" type="datetime1">
              <a:rPr lang="en-US" smtClean="0"/>
              <a:t>10/24/2018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43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1AEBA-5E4F-4D16-AC52-911DC9605508}" type="datetime1">
              <a:rPr lang="en-US" smtClean="0"/>
              <a:t>10/24/2018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8F574-5F5E-431E-B614-44D29D59C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39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11" Type="http://schemas.openxmlformats.org/officeDocument/2006/relationships/image" Target="../media/image16.png"/><Relationship Id="rId5" Type="http://schemas.openxmlformats.org/officeDocument/2006/relationships/diagramColors" Target="../diagrams/colors9.xml"/><Relationship Id="rId10" Type="http://schemas.openxmlformats.org/officeDocument/2006/relationships/image" Target="../media/image15.png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12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3" Type="http://schemas.openxmlformats.org/officeDocument/2006/relationships/image" Target="../media/image18.png"/><Relationship Id="rId7" Type="http://schemas.openxmlformats.org/officeDocument/2006/relationships/diagramQuickStyle" Target="../diagrams/quickStyle1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3.xml"/><Relationship Id="rId5" Type="http://schemas.openxmlformats.org/officeDocument/2006/relationships/diagramData" Target="../diagrams/data13.xml"/><Relationship Id="rId4" Type="http://schemas.openxmlformats.org/officeDocument/2006/relationships/image" Target="../media/image19.png"/><Relationship Id="rId9" Type="http://schemas.microsoft.com/office/2007/relationships/diagramDrawing" Target="../diagrams/drawing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4.xml"/><Relationship Id="rId3" Type="http://schemas.openxmlformats.org/officeDocument/2006/relationships/image" Target="../media/image19.png"/><Relationship Id="rId7" Type="http://schemas.openxmlformats.org/officeDocument/2006/relationships/diagramQuickStyle" Target="../diagrams/quickStyle1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4.xml"/><Relationship Id="rId5" Type="http://schemas.openxmlformats.org/officeDocument/2006/relationships/diagramData" Target="../diagrams/data14.xml"/><Relationship Id="rId4" Type="http://schemas.openxmlformats.org/officeDocument/2006/relationships/image" Target="../media/image20.png"/><Relationship Id="rId9" Type="http://schemas.microsoft.com/office/2007/relationships/diagramDrawing" Target="../diagrams/drawing1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5.xml"/><Relationship Id="rId3" Type="http://schemas.openxmlformats.org/officeDocument/2006/relationships/image" Target="../media/image21.png"/><Relationship Id="rId7" Type="http://schemas.openxmlformats.org/officeDocument/2006/relationships/diagramQuickStyle" Target="../diagrams/quickStyle1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5.xml"/><Relationship Id="rId5" Type="http://schemas.openxmlformats.org/officeDocument/2006/relationships/diagramData" Target="../diagrams/data15.xml"/><Relationship Id="rId4" Type="http://schemas.openxmlformats.org/officeDocument/2006/relationships/image" Target="../media/image22.png"/><Relationship Id="rId9" Type="http://schemas.microsoft.com/office/2007/relationships/diagramDrawing" Target="../diagrams/drawing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6.xml"/><Relationship Id="rId3" Type="http://schemas.openxmlformats.org/officeDocument/2006/relationships/image" Target="../media/image8.png"/><Relationship Id="rId7" Type="http://schemas.openxmlformats.org/officeDocument/2006/relationships/diagramQuickStyle" Target="../diagrams/quickStyle1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6.xml"/><Relationship Id="rId5" Type="http://schemas.openxmlformats.org/officeDocument/2006/relationships/diagramData" Target="../diagrams/data16.xml"/><Relationship Id="rId4" Type="http://schemas.openxmlformats.org/officeDocument/2006/relationships/image" Target="../media/image23.png"/><Relationship Id="rId9" Type="http://schemas.microsoft.com/office/2007/relationships/diagramDrawing" Target="../diagrams/drawing1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7.xml"/><Relationship Id="rId3" Type="http://schemas.openxmlformats.org/officeDocument/2006/relationships/image" Target="../media/image24.png"/><Relationship Id="rId7" Type="http://schemas.openxmlformats.org/officeDocument/2006/relationships/diagramQuickStyle" Target="../diagrams/quickStyle1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7.xml"/><Relationship Id="rId5" Type="http://schemas.openxmlformats.org/officeDocument/2006/relationships/diagramData" Target="../diagrams/data17.xml"/><Relationship Id="rId4" Type="http://schemas.openxmlformats.org/officeDocument/2006/relationships/image" Target="../media/image25.png"/><Relationship Id="rId9" Type="http://schemas.microsoft.com/office/2007/relationships/diagramDrawing" Target="../diagrams/drawing1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8.xml"/><Relationship Id="rId3" Type="http://schemas.openxmlformats.org/officeDocument/2006/relationships/image" Target="../media/image26.png"/><Relationship Id="rId7" Type="http://schemas.openxmlformats.org/officeDocument/2006/relationships/diagramQuickStyle" Target="../diagrams/quickStyle1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8.xml"/><Relationship Id="rId5" Type="http://schemas.openxmlformats.org/officeDocument/2006/relationships/diagramData" Target="../diagrams/data18.xml"/><Relationship Id="rId4" Type="http://schemas.openxmlformats.org/officeDocument/2006/relationships/image" Target="../media/image27.png"/><Relationship Id="rId9" Type="http://schemas.microsoft.com/office/2007/relationships/diagramDrawing" Target="../diagrams/drawing1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diagramQuickStyle" Target="../diagrams/quickStyle19.xml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diagramLayout" Target="../diagrams/layout1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diagramData" Target="../diagrams/data19.xml"/><Relationship Id="rId5" Type="http://schemas.openxmlformats.org/officeDocument/2006/relationships/image" Target="../media/image30.png"/><Relationship Id="rId15" Type="http://schemas.microsoft.com/office/2007/relationships/diagramDrawing" Target="../diagrams/drawing19.xml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diagramColors" Target="../diagrams/colors1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0.xml"/><Relationship Id="rId3" Type="http://schemas.openxmlformats.org/officeDocument/2006/relationships/image" Target="../media/image28.png"/><Relationship Id="rId7" Type="http://schemas.openxmlformats.org/officeDocument/2006/relationships/diagramLayout" Target="../diagrams/layout2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0.xml"/><Relationship Id="rId5" Type="http://schemas.openxmlformats.org/officeDocument/2006/relationships/image" Target="../media/image20.png"/><Relationship Id="rId10" Type="http://schemas.microsoft.com/office/2007/relationships/diagramDrawing" Target="../diagrams/drawing20.xml"/><Relationship Id="rId4" Type="http://schemas.openxmlformats.org/officeDocument/2006/relationships/image" Target="../media/image36.png"/><Relationship Id="rId9" Type="http://schemas.openxmlformats.org/officeDocument/2006/relationships/diagramColors" Target="../diagrams/colors2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1.xml"/><Relationship Id="rId3" Type="http://schemas.openxmlformats.org/officeDocument/2006/relationships/image" Target="../media/image37.png"/><Relationship Id="rId7" Type="http://schemas.openxmlformats.org/officeDocument/2006/relationships/diagramData" Target="../diagrams/data2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microsoft.com/office/2007/relationships/diagramDrawing" Target="../diagrams/drawing21.xml"/><Relationship Id="rId5" Type="http://schemas.openxmlformats.org/officeDocument/2006/relationships/image" Target="../media/image39.png"/><Relationship Id="rId10" Type="http://schemas.openxmlformats.org/officeDocument/2006/relationships/diagramColors" Target="../diagrams/colors21.xml"/><Relationship Id="rId4" Type="http://schemas.openxmlformats.org/officeDocument/2006/relationships/image" Target="../media/image38.png"/><Relationship Id="rId9" Type="http://schemas.openxmlformats.org/officeDocument/2006/relationships/diagramQuickStyle" Target="../diagrams/quickStyle21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2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2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2.xml"/><Relationship Id="rId5" Type="http://schemas.openxmlformats.org/officeDocument/2006/relationships/diagramLayout" Target="../diagrams/layout22.xml"/><Relationship Id="rId4" Type="http://schemas.openxmlformats.org/officeDocument/2006/relationships/diagramData" Target="../diagrams/data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diagramColors" Target="../diagrams/colors24.xml"/><Relationship Id="rId3" Type="http://schemas.openxmlformats.org/officeDocument/2006/relationships/image" Target="../media/image28.png"/><Relationship Id="rId7" Type="http://schemas.openxmlformats.org/officeDocument/2006/relationships/image" Target="../media/image43.png"/><Relationship Id="rId12" Type="http://schemas.openxmlformats.org/officeDocument/2006/relationships/diagramQuickStyle" Target="../diagrams/quickStyle24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diagramLayout" Target="../diagrams/layout24.xml"/><Relationship Id="rId5" Type="http://schemas.openxmlformats.org/officeDocument/2006/relationships/image" Target="../media/image31.png"/><Relationship Id="rId10" Type="http://schemas.openxmlformats.org/officeDocument/2006/relationships/diagramData" Target="../diagrams/data24.xml"/><Relationship Id="rId4" Type="http://schemas.openxmlformats.org/officeDocument/2006/relationships/image" Target="../media/image29.png"/><Relationship Id="rId9" Type="http://schemas.openxmlformats.org/officeDocument/2006/relationships/image" Target="../media/image45.png"/><Relationship Id="rId14" Type="http://schemas.microsoft.com/office/2007/relationships/diagramDrawing" Target="../diagrams/drawing24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5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2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5.xml"/><Relationship Id="rId5" Type="http://schemas.openxmlformats.org/officeDocument/2006/relationships/diagramLayout" Target="../diagrams/layout25.xml"/><Relationship Id="rId4" Type="http://schemas.openxmlformats.org/officeDocument/2006/relationships/diagramData" Target="../diagrams/data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6.xml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26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6.xml"/><Relationship Id="rId5" Type="http://schemas.openxmlformats.org/officeDocument/2006/relationships/diagramData" Target="../diagrams/data26.xml"/><Relationship Id="rId4" Type="http://schemas.openxmlformats.org/officeDocument/2006/relationships/image" Target="../media/image47.png"/><Relationship Id="rId9" Type="http://schemas.microsoft.com/office/2007/relationships/diagramDrawing" Target="../diagrams/drawing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8.xml"/><Relationship Id="rId3" Type="http://schemas.openxmlformats.org/officeDocument/2006/relationships/image" Target="../media/image48.png"/><Relationship Id="rId7" Type="http://schemas.openxmlformats.org/officeDocument/2006/relationships/diagramColors" Target="../diagrams/colors28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8.xml"/><Relationship Id="rId5" Type="http://schemas.openxmlformats.org/officeDocument/2006/relationships/diagramLayout" Target="../diagrams/layout28.xml"/><Relationship Id="rId4" Type="http://schemas.openxmlformats.org/officeDocument/2006/relationships/diagramData" Target="../diagrams/data2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diagramDrawing" Target="../diagrams/drawing29.xml"/><Relationship Id="rId3" Type="http://schemas.openxmlformats.org/officeDocument/2006/relationships/image" Target="../media/image49.png"/><Relationship Id="rId7" Type="http://schemas.openxmlformats.org/officeDocument/2006/relationships/image" Target="../media/image43.png"/><Relationship Id="rId12" Type="http://schemas.openxmlformats.org/officeDocument/2006/relationships/diagramColors" Target="../diagrams/colors29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diagramQuickStyle" Target="../diagrams/quickStyle29.xml"/><Relationship Id="rId5" Type="http://schemas.openxmlformats.org/officeDocument/2006/relationships/image" Target="../media/image30.png"/><Relationship Id="rId10" Type="http://schemas.openxmlformats.org/officeDocument/2006/relationships/diagramLayout" Target="../diagrams/layout29.xml"/><Relationship Id="rId4" Type="http://schemas.openxmlformats.org/officeDocument/2006/relationships/image" Target="../media/image28.png"/><Relationship Id="rId9" Type="http://schemas.openxmlformats.org/officeDocument/2006/relationships/diagramData" Target="../diagrams/data29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0.xml"/><Relationship Id="rId3" Type="http://schemas.openxmlformats.org/officeDocument/2006/relationships/image" Target="../media/image50.png"/><Relationship Id="rId7" Type="http://schemas.openxmlformats.org/officeDocument/2006/relationships/diagramColors" Target="../diagrams/colors30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0.xml"/><Relationship Id="rId5" Type="http://schemas.openxmlformats.org/officeDocument/2006/relationships/diagramLayout" Target="../diagrams/layout30.xml"/><Relationship Id="rId4" Type="http://schemas.openxmlformats.org/officeDocument/2006/relationships/diagramData" Target="../diagrams/data30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1.xml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microsoft.com/office/2007/relationships/diagramDrawing" Target="../diagrams/drawing3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diagramColors" Target="../diagrams/colors31.xml"/><Relationship Id="rId5" Type="http://schemas.openxmlformats.org/officeDocument/2006/relationships/image" Target="../media/image53.png"/><Relationship Id="rId10" Type="http://schemas.openxmlformats.org/officeDocument/2006/relationships/diagramQuickStyle" Target="../diagrams/quickStyle31.xml"/><Relationship Id="rId4" Type="http://schemas.openxmlformats.org/officeDocument/2006/relationships/image" Target="../media/image52.png"/><Relationship Id="rId9" Type="http://schemas.openxmlformats.org/officeDocument/2006/relationships/diagramLayout" Target="../diagrams/layout3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2.xml"/><Relationship Id="rId3" Type="http://schemas.openxmlformats.org/officeDocument/2006/relationships/image" Target="../media/image56.jpeg"/><Relationship Id="rId7" Type="http://schemas.openxmlformats.org/officeDocument/2006/relationships/diagramLayout" Target="../diagrams/layout3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2.xml"/><Relationship Id="rId5" Type="http://schemas.openxmlformats.org/officeDocument/2006/relationships/image" Target="../media/image28.png"/><Relationship Id="rId10" Type="http://schemas.microsoft.com/office/2007/relationships/diagramDrawing" Target="../diagrams/drawing32.xml"/><Relationship Id="rId4" Type="http://schemas.openxmlformats.org/officeDocument/2006/relationships/image" Target="../media/image30.png"/><Relationship Id="rId9" Type="http://schemas.openxmlformats.org/officeDocument/2006/relationships/diagramColors" Target="../diagrams/colors3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3.xml"/><Relationship Id="rId3" Type="http://schemas.openxmlformats.org/officeDocument/2006/relationships/image" Target="../media/image56.jpeg"/><Relationship Id="rId7" Type="http://schemas.openxmlformats.org/officeDocument/2006/relationships/diagramData" Target="../diagrams/data3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11" Type="http://schemas.microsoft.com/office/2007/relationships/diagramDrawing" Target="../diagrams/drawing33.xml"/><Relationship Id="rId5" Type="http://schemas.openxmlformats.org/officeDocument/2006/relationships/image" Target="../media/image58.jpeg"/><Relationship Id="rId10" Type="http://schemas.openxmlformats.org/officeDocument/2006/relationships/diagramColors" Target="../diagrams/colors33.xml"/><Relationship Id="rId4" Type="http://schemas.openxmlformats.org/officeDocument/2006/relationships/image" Target="../media/image57.jpeg"/><Relationship Id="rId9" Type="http://schemas.openxmlformats.org/officeDocument/2006/relationships/diagramQuickStyle" Target="../diagrams/quickStyle33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4.xml"/><Relationship Id="rId3" Type="http://schemas.openxmlformats.org/officeDocument/2006/relationships/image" Target="../media/image60.jpeg"/><Relationship Id="rId7" Type="http://schemas.openxmlformats.org/officeDocument/2006/relationships/diagramColors" Target="../diagrams/colors34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4.xml"/><Relationship Id="rId5" Type="http://schemas.openxmlformats.org/officeDocument/2006/relationships/diagramLayout" Target="../diagrams/layout34.xml"/><Relationship Id="rId4" Type="http://schemas.openxmlformats.org/officeDocument/2006/relationships/diagramData" Target="../diagrams/data34.xml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5.xml"/><Relationship Id="rId3" Type="http://schemas.openxmlformats.org/officeDocument/2006/relationships/image" Target="../media/image61.png"/><Relationship Id="rId7" Type="http://schemas.openxmlformats.org/officeDocument/2006/relationships/diagramColors" Target="../diagrams/colors35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5.xml"/><Relationship Id="rId5" Type="http://schemas.openxmlformats.org/officeDocument/2006/relationships/diagramLayout" Target="../diagrams/layout35.xml"/><Relationship Id="rId4" Type="http://schemas.openxmlformats.org/officeDocument/2006/relationships/diagramData" Target="../diagrams/data3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4.png"/><Relationship Id="rId9" Type="http://schemas.microsoft.com/office/2007/relationships/diagramDrawing" Target="../diagrams/drawing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4" Type="http://schemas.openxmlformats.org/officeDocument/2006/relationships/diagramLayout" Target="../diagrams/layout3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7.xml"/><Relationship Id="rId7" Type="http://schemas.microsoft.com/office/2007/relationships/diagramDrawing" Target="../diagrams/drawing37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7.xml"/><Relationship Id="rId5" Type="http://schemas.openxmlformats.org/officeDocument/2006/relationships/diagramQuickStyle" Target="../diagrams/quickStyle37.xml"/><Relationship Id="rId4" Type="http://schemas.openxmlformats.org/officeDocument/2006/relationships/diagramLayout" Target="../diagrams/layout3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8.xml"/><Relationship Id="rId3" Type="http://schemas.openxmlformats.org/officeDocument/2006/relationships/image" Target="../media/image62.png"/><Relationship Id="rId7" Type="http://schemas.openxmlformats.org/officeDocument/2006/relationships/image" Target="../media/image17.png"/><Relationship Id="rId12" Type="http://schemas.microsoft.com/office/2007/relationships/diagramDrawing" Target="../diagrams/drawing38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diagramColors" Target="../diagrams/colors38.xml"/><Relationship Id="rId5" Type="http://schemas.openxmlformats.org/officeDocument/2006/relationships/image" Target="../media/image52.png"/><Relationship Id="rId10" Type="http://schemas.openxmlformats.org/officeDocument/2006/relationships/diagramQuickStyle" Target="../diagrams/quickStyle38.xml"/><Relationship Id="rId4" Type="http://schemas.openxmlformats.org/officeDocument/2006/relationships/image" Target="../media/image63.png"/><Relationship Id="rId9" Type="http://schemas.openxmlformats.org/officeDocument/2006/relationships/diagramLayout" Target="../diagrams/layout38.xml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9.xml"/><Relationship Id="rId3" Type="http://schemas.openxmlformats.org/officeDocument/2006/relationships/image" Target="../media/image65.png"/><Relationship Id="rId7" Type="http://schemas.openxmlformats.org/officeDocument/2006/relationships/diagramColors" Target="../diagrams/colors39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9.xml"/><Relationship Id="rId5" Type="http://schemas.openxmlformats.org/officeDocument/2006/relationships/diagramLayout" Target="../diagrams/layout39.xml"/><Relationship Id="rId4" Type="http://schemas.openxmlformats.org/officeDocument/2006/relationships/diagramData" Target="../diagrams/data39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0.xml"/><Relationship Id="rId3" Type="http://schemas.openxmlformats.org/officeDocument/2006/relationships/image" Target="../media/image66.png"/><Relationship Id="rId7" Type="http://schemas.openxmlformats.org/officeDocument/2006/relationships/diagramQuickStyle" Target="../diagrams/quickStyle40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0.xml"/><Relationship Id="rId5" Type="http://schemas.openxmlformats.org/officeDocument/2006/relationships/diagramData" Target="../diagrams/data40.xml"/><Relationship Id="rId4" Type="http://schemas.openxmlformats.org/officeDocument/2006/relationships/image" Target="../media/image67.png"/><Relationship Id="rId9" Type="http://schemas.microsoft.com/office/2007/relationships/diagramDrawing" Target="../diagrams/drawing4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7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11" descr="http://premio.finep.gov.br/images/ultimospremiados/2013/regional/norte/ceteli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02" b="22086"/>
          <a:stretch/>
        </p:blipFill>
        <p:spPr bwMode="auto">
          <a:xfrm>
            <a:off x="9536106" y="607936"/>
            <a:ext cx="2254758" cy="83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to 3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12387344"/>
              </p:ext>
            </p:extLst>
          </p:nvPr>
        </p:nvGraphicFramePr>
        <p:xfrm>
          <a:off x="190555" y="638432"/>
          <a:ext cx="1368461" cy="16067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" r:id="rId6" imgW="3696216" imgH="4342857" progId="">
                  <p:embed/>
                </p:oleObj>
              </mc:Choice>
              <mc:Fallback>
                <p:oleObj r:id="rId6" imgW="3696216" imgH="4342857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55" y="638432"/>
                        <a:ext cx="1368461" cy="160670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665027" y="737360"/>
            <a:ext cx="9639630" cy="1456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>
              <a:lnSpc>
                <a:spcPts val="3500"/>
              </a:lnSpc>
            </a:pPr>
            <a:r>
              <a:rPr lang="pt-BR" sz="2400" dirty="0" smtClean="0">
                <a:latin typeface="Arial" pitchFamily="34" charset="0"/>
                <a:cs typeface="Arial" pitchFamily="34" charset="0"/>
              </a:rPr>
              <a:t>Universidade Federal do Amazonas – UFAM</a:t>
            </a:r>
          </a:p>
          <a:p>
            <a:pPr>
              <a:lnSpc>
                <a:spcPts val="3500"/>
              </a:lnSpc>
            </a:pPr>
            <a:r>
              <a:rPr lang="pt-BR" sz="2400" dirty="0" smtClean="0">
                <a:latin typeface="Arial" pitchFamily="34" charset="0"/>
                <a:cs typeface="Arial" pitchFamily="34" charset="0"/>
              </a:rPr>
              <a:t>Faculdade de Tecnologia – FT</a:t>
            </a:r>
            <a:endParaRPr lang="en-GB" sz="24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ts val="3500"/>
              </a:lnSpc>
            </a:pPr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Programa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 de </a:t>
            </a:r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Pós-graduação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em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Engenharia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Elétrica</a:t>
            </a:r>
            <a:r>
              <a:rPr lang="en-GB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– PPGEE 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064558" y="3274563"/>
            <a:ext cx="10315587" cy="84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 algn="ctr"/>
            <a:r>
              <a:rPr lang="pt-BR" sz="2400" b="1" dirty="0" smtClean="0">
                <a:latin typeface="Arial" pitchFamily="34" charset="0"/>
                <a:cs typeface="Arial" pitchFamily="34" charset="0"/>
              </a:rPr>
              <a:t>Proposição de um Sistema Embarcado de Diagnóstico Veicular </a:t>
            </a:r>
            <a:r>
              <a:rPr lang="pt-BR" sz="2400" b="1" dirty="0">
                <a:latin typeface="Arial" pitchFamily="34" charset="0"/>
                <a:cs typeface="Arial" pitchFamily="34" charset="0"/>
              </a:rPr>
              <a:t>I</a:t>
            </a:r>
            <a:r>
              <a:rPr lang="pt-BR" sz="2400" b="1" dirty="0" smtClean="0">
                <a:latin typeface="Arial" pitchFamily="34" charset="0"/>
                <a:cs typeface="Arial" pitchFamily="34" charset="0"/>
              </a:rPr>
              <a:t>ntegrado a Ambientes </a:t>
            </a:r>
            <a:r>
              <a:rPr lang="pt-BR" sz="2400" b="1" dirty="0">
                <a:latin typeface="Arial" pitchFamily="34" charset="0"/>
                <a:cs typeface="Arial" pitchFamily="34" charset="0"/>
              </a:rPr>
              <a:t>I</a:t>
            </a:r>
            <a:r>
              <a:rPr lang="pt-BR" sz="2400" b="1" dirty="0" smtClean="0">
                <a:latin typeface="Arial" pitchFamily="34" charset="0"/>
                <a:cs typeface="Arial" pitchFamily="34" charset="0"/>
              </a:rPr>
              <a:t>nteligentes</a:t>
            </a:r>
            <a:endParaRPr lang="pt-BR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874785" y="4912927"/>
            <a:ext cx="10315587" cy="479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 algn="r"/>
            <a:r>
              <a:rPr lang="pt-BR" sz="2400" dirty="0" smtClean="0">
                <a:latin typeface="Arial" pitchFamily="34" charset="0"/>
                <a:cs typeface="Arial" pitchFamily="34" charset="0"/>
              </a:rPr>
              <a:t>Walmir Acioli e Silva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</a:t>
            </a:fld>
            <a:endParaRPr lang="en-US"/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190555" y="6313988"/>
            <a:ext cx="10315587" cy="479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r>
              <a:rPr lang="pt-BR" sz="2400" dirty="0" smtClean="0">
                <a:latin typeface="Arial" pitchFamily="34" charset="0"/>
                <a:cs typeface="Arial" pitchFamily="34" charset="0"/>
              </a:rPr>
              <a:t>Orientador: Prof. Dr. – Ing. Vicente Ferreira de Lucena Jr.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95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10</a:t>
            </a:fld>
            <a:endParaRPr lang="en-US"/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188904" y="586719"/>
            <a:ext cx="6701054" cy="6552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smtClean="0"/>
              <a:t>Esboço da proposta</a:t>
            </a:r>
            <a:endParaRPr lang="pt-BR" sz="2400" dirty="0" smtClean="0"/>
          </a:p>
        </p:txBody>
      </p:sp>
      <p:sp>
        <p:nvSpPr>
          <p:cNvPr id="8" name="CaixaDeTexto 7"/>
          <p:cNvSpPr txBox="1"/>
          <p:nvPr/>
        </p:nvSpPr>
        <p:spPr>
          <a:xfrm>
            <a:off x="781929" y="6155952"/>
            <a:ext cx="1936052" cy="318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 smtClean="0"/>
              <a:t>10: Carro</a:t>
            </a:r>
            <a:endParaRPr lang="pt-BR" sz="1400" dirty="0"/>
          </a:p>
        </p:txBody>
      </p:sp>
      <p:graphicFrame>
        <p:nvGraphicFramePr>
          <p:cNvPr id="12" name="Diagrama 11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7"/>
          <a:srcRect l="61731" t="33939" r="23731" b="46401"/>
          <a:stretch/>
        </p:blipFill>
        <p:spPr>
          <a:xfrm>
            <a:off x="493204" y="4726953"/>
            <a:ext cx="2541638" cy="1423095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8"/>
          <a:srcRect l="67345" t="26097" r="26138" b="52763"/>
          <a:stretch/>
        </p:blipFill>
        <p:spPr>
          <a:xfrm>
            <a:off x="627184" y="1659571"/>
            <a:ext cx="1913206" cy="2039817"/>
          </a:xfrm>
          <a:prstGeom prst="rect">
            <a:avLst/>
          </a:prstGeom>
        </p:spPr>
      </p:pic>
      <p:cxnSp>
        <p:nvCxnSpPr>
          <p:cNvPr id="14" name="Conector de seta reta 13"/>
          <p:cNvCxnSpPr/>
          <p:nvPr/>
        </p:nvCxnSpPr>
        <p:spPr>
          <a:xfrm flipV="1">
            <a:off x="1737316" y="4005473"/>
            <a:ext cx="12639" cy="59563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 flipV="1">
            <a:off x="2636725" y="2263532"/>
            <a:ext cx="798123" cy="136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9"/>
          <a:srcRect l="25798" t="70385" r="68318" b="22973"/>
          <a:stretch/>
        </p:blipFill>
        <p:spPr>
          <a:xfrm>
            <a:off x="4142813" y="2838178"/>
            <a:ext cx="717454" cy="455349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9"/>
          <a:srcRect l="32910" t="32828" r="62165" b="60819"/>
          <a:stretch/>
        </p:blipFill>
        <p:spPr>
          <a:xfrm>
            <a:off x="4241289" y="1461425"/>
            <a:ext cx="600502" cy="435499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9"/>
          <a:srcRect l="33293" t="60484" r="63189" b="31371"/>
          <a:stretch/>
        </p:blipFill>
        <p:spPr>
          <a:xfrm>
            <a:off x="4270788" y="2090472"/>
            <a:ext cx="428960" cy="558298"/>
          </a:xfrm>
          <a:prstGeom prst="rect">
            <a:avLst/>
          </a:prstGeom>
        </p:spPr>
      </p:pic>
      <p:sp>
        <p:nvSpPr>
          <p:cNvPr id="19" name="Retângulo 18"/>
          <p:cNvSpPr/>
          <p:nvPr/>
        </p:nvSpPr>
        <p:spPr>
          <a:xfrm>
            <a:off x="3889595" y="1192522"/>
            <a:ext cx="1202906" cy="24088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aixaDeTexto 19"/>
          <p:cNvSpPr txBox="1"/>
          <p:nvPr/>
        </p:nvSpPr>
        <p:spPr>
          <a:xfrm>
            <a:off x="530849" y="3589564"/>
            <a:ext cx="2105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 smtClean="0"/>
              <a:t>11: Casa com </a:t>
            </a:r>
            <a:r>
              <a:rPr lang="pt-BR" sz="1400" dirty="0" err="1" smtClean="0"/>
              <a:t>AmI</a:t>
            </a:r>
            <a:endParaRPr lang="pt-BR" sz="1400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3055963" y="3614752"/>
            <a:ext cx="2852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 smtClean="0"/>
              <a:t>12: Dispositivos da casa</a:t>
            </a:r>
            <a:endParaRPr lang="pt-BR" sz="1400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 rotWithShape="1">
          <a:blip r:embed="rId10"/>
          <a:srcRect l="10615" t="28708" r="47269" b="33530"/>
          <a:stretch/>
        </p:blipFill>
        <p:spPr>
          <a:xfrm>
            <a:off x="6859681" y="4005473"/>
            <a:ext cx="1709845" cy="861949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11"/>
          <a:srcRect l="18463" t="32607" r="54653" b="20601"/>
          <a:stretch/>
        </p:blipFill>
        <p:spPr>
          <a:xfrm>
            <a:off x="6986293" y="538028"/>
            <a:ext cx="2612936" cy="2556864"/>
          </a:xfrm>
          <a:prstGeom prst="rect">
            <a:avLst/>
          </a:prstGeom>
        </p:spPr>
      </p:pic>
      <p:cxnSp>
        <p:nvCxnSpPr>
          <p:cNvPr id="26" name="Conector de seta reta 25"/>
          <p:cNvCxnSpPr/>
          <p:nvPr/>
        </p:nvCxnSpPr>
        <p:spPr>
          <a:xfrm flipV="1">
            <a:off x="5560461" y="1571868"/>
            <a:ext cx="798123" cy="136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/>
          <p:cNvSpPr txBox="1"/>
          <p:nvPr/>
        </p:nvSpPr>
        <p:spPr>
          <a:xfrm>
            <a:off x="6978507" y="3120036"/>
            <a:ext cx="2852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 smtClean="0"/>
              <a:t>13: Gerenciamento dos </a:t>
            </a:r>
            <a:r>
              <a:rPr lang="pt-BR" sz="1400" dirty="0" smtClean="0"/>
              <a:t>d</a:t>
            </a:r>
            <a:r>
              <a:rPr lang="pt-BR" sz="1400" dirty="0" smtClean="0"/>
              <a:t>ispositivos</a:t>
            </a:r>
            <a:endParaRPr lang="pt-BR" sz="1400" dirty="0"/>
          </a:p>
        </p:txBody>
      </p:sp>
      <p:cxnSp>
        <p:nvCxnSpPr>
          <p:cNvPr id="31" name="Conector angulado 30"/>
          <p:cNvCxnSpPr/>
          <p:nvPr/>
        </p:nvCxnSpPr>
        <p:spPr>
          <a:xfrm>
            <a:off x="5275383" y="3094892"/>
            <a:ext cx="1431693" cy="1243050"/>
          </a:xfrm>
          <a:prstGeom prst="bentConnector3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/>
          <p:cNvSpPr txBox="1"/>
          <p:nvPr/>
        </p:nvSpPr>
        <p:spPr>
          <a:xfrm>
            <a:off x="6385316" y="4890220"/>
            <a:ext cx="2852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 smtClean="0"/>
              <a:t>14: Alertas</a:t>
            </a:r>
            <a:endParaRPr lang="pt-BR" sz="1400" dirty="0"/>
          </a:p>
        </p:txBody>
      </p:sp>
      <p:pic>
        <p:nvPicPr>
          <p:cNvPr id="33" name="Imagem 32"/>
          <p:cNvPicPr>
            <a:picLocks noChangeAspect="1"/>
          </p:cNvPicPr>
          <p:nvPr/>
        </p:nvPicPr>
        <p:blipFill rotWithShape="1">
          <a:blip r:embed="rId12"/>
          <a:srcRect l="64571" t="23757" r="21286" b="42991"/>
          <a:stretch/>
        </p:blipFill>
        <p:spPr>
          <a:xfrm>
            <a:off x="9390386" y="4129612"/>
            <a:ext cx="2132140" cy="1647562"/>
          </a:xfrm>
          <a:prstGeom prst="rect">
            <a:avLst/>
          </a:prstGeom>
        </p:spPr>
      </p:pic>
      <p:cxnSp>
        <p:nvCxnSpPr>
          <p:cNvPr id="34" name="Conector de seta reta 33"/>
          <p:cNvCxnSpPr/>
          <p:nvPr/>
        </p:nvCxnSpPr>
        <p:spPr>
          <a:xfrm flipV="1">
            <a:off x="8651791" y="4504757"/>
            <a:ext cx="668255" cy="1044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ixaDeTexto 36"/>
          <p:cNvSpPr txBox="1"/>
          <p:nvPr/>
        </p:nvSpPr>
        <p:spPr>
          <a:xfrm>
            <a:off x="8985494" y="5802271"/>
            <a:ext cx="2852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 smtClean="0"/>
              <a:t>15: Anomalias</a:t>
            </a:r>
            <a:endParaRPr lang="pt-BR" sz="1400" dirty="0"/>
          </a:p>
        </p:txBody>
      </p:sp>
      <p:sp>
        <p:nvSpPr>
          <p:cNvPr id="39" name="CaixaDeTexto 38"/>
          <p:cNvSpPr txBox="1"/>
          <p:nvPr/>
        </p:nvSpPr>
        <p:spPr>
          <a:xfrm>
            <a:off x="2137169" y="3858853"/>
            <a:ext cx="709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 smtClean="0">
                <a:solidFill>
                  <a:srgbClr val="FF0000"/>
                </a:solidFill>
              </a:rPr>
              <a:t>?</a:t>
            </a:r>
            <a:endParaRPr lang="en-US" sz="5400" b="1" dirty="0">
              <a:solidFill>
                <a:srgbClr val="FF0000"/>
              </a:solidFill>
            </a:endParaRPr>
          </a:p>
        </p:txBody>
      </p:sp>
      <p:sp>
        <p:nvSpPr>
          <p:cNvPr id="40" name="CaixaDeTexto 39"/>
          <p:cNvSpPr txBox="1"/>
          <p:nvPr/>
        </p:nvSpPr>
        <p:spPr>
          <a:xfrm>
            <a:off x="2810073" y="1324324"/>
            <a:ext cx="709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 smtClean="0">
                <a:solidFill>
                  <a:srgbClr val="FF0000"/>
                </a:solidFill>
              </a:rPr>
              <a:t>?</a:t>
            </a:r>
            <a:endParaRPr lang="en-US" sz="5400" b="1" dirty="0">
              <a:solidFill>
                <a:srgbClr val="FF0000"/>
              </a:solidFill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5693951" y="747547"/>
            <a:ext cx="709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 smtClean="0">
                <a:solidFill>
                  <a:srgbClr val="FF0000"/>
                </a:solidFill>
              </a:rPr>
              <a:t>?</a:t>
            </a:r>
            <a:endParaRPr lang="en-US" sz="5400" b="1" dirty="0">
              <a:solidFill>
                <a:srgbClr val="FF0000"/>
              </a:solidFill>
            </a:endParaRPr>
          </a:p>
        </p:txBody>
      </p:sp>
      <p:sp>
        <p:nvSpPr>
          <p:cNvPr id="42" name="CaixaDeTexto 41"/>
          <p:cNvSpPr txBox="1"/>
          <p:nvPr/>
        </p:nvSpPr>
        <p:spPr>
          <a:xfrm>
            <a:off x="6045644" y="3350073"/>
            <a:ext cx="709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 smtClean="0">
                <a:solidFill>
                  <a:srgbClr val="FF0000"/>
                </a:solidFill>
              </a:rPr>
              <a:t>?</a:t>
            </a:r>
            <a:endParaRPr 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82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9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3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 animBg="1"/>
      <p:bldP spid="20" grpId="0"/>
      <p:bldP spid="21" grpId="0"/>
      <p:bldP spid="27" grpId="0"/>
      <p:bldP spid="32" grpId="0"/>
      <p:bldP spid="37" grpId="0"/>
      <p:bldP spid="39" grpId="0"/>
      <p:bldP spid="40" grpId="0"/>
      <p:bldP spid="41" grpId="0"/>
      <p:bldP spid="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11</a:t>
            </a:fld>
            <a:endParaRPr lang="en-US"/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188904" y="586719"/>
            <a:ext cx="6701054" cy="6552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smtClean="0"/>
              <a:t>Esboço da proposta</a:t>
            </a:r>
            <a:endParaRPr lang="pt-BR" sz="2400" dirty="0" smtClean="0"/>
          </a:p>
        </p:txBody>
      </p:sp>
      <p:sp>
        <p:nvSpPr>
          <p:cNvPr id="8" name="CaixaDeTexto 7"/>
          <p:cNvSpPr txBox="1"/>
          <p:nvPr/>
        </p:nvSpPr>
        <p:spPr>
          <a:xfrm>
            <a:off x="1425640" y="3065418"/>
            <a:ext cx="1936052" cy="318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 smtClean="0"/>
              <a:t>10: Carro</a:t>
            </a:r>
            <a:endParaRPr lang="pt-BR" sz="1400" dirty="0"/>
          </a:p>
        </p:txBody>
      </p:sp>
      <p:graphicFrame>
        <p:nvGraphicFramePr>
          <p:cNvPr id="12" name="Diagrama 11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7"/>
          <a:srcRect l="61731" t="33939" r="23731" b="46401"/>
          <a:stretch/>
        </p:blipFill>
        <p:spPr>
          <a:xfrm>
            <a:off x="1136915" y="1636419"/>
            <a:ext cx="2541638" cy="1423095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8"/>
          <a:srcRect l="67345" t="26097" r="26138" b="52763"/>
          <a:stretch/>
        </p:blipFill>
        <p:spPr>
          <a:xfrm>
            <a:off x="6748212" y="1033237"/>
            <a:ext cx="1913206" cy="203981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9"/>
          <a:srcRect l="25798" t="70385" r="68318" b="22973"/>
          <a:stretch/>
        </p:blipFill>
        <p:spPr>
          <a:xfrm>
            <a:off x="10135653" y="2603637"/>
            <a:ext cx="717454" cy="455349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9"/>
          <a:srcRect l="32910" t="32828" r="62165" b="60819"/>
          <a:stretch/>
        </p:blipFill>
        <p:spPr>
          <a:xfrm>
            <a:off x="10234129" y="1226884"/>
            <a:ext cx="600502" cy="435499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9"/>
          <a:srcRect l="33293" t="60484" r="63189" b="31371"/>
          <a:stretch/>
        </p:blipFill>
        <p:spPr>
          <a:xfrm>
            <a:off x="10263628" y="1855931"/>
            <a:ext cx="428960" cy="558298"/>
          </a:xfrm>
          <a:prstGeom prst="rect">
            <a:avLst/>
          </a:prstGeom>
        </p:spPr>
      </p:pic>
      <p:sp>
        <p:nvSpPr>
          <p:cNvPr id="19" name="Retângulo 18"/>
          <p:cNvSpPr/>
          <p:nvPr/>
        </p:nvSpPr>
        <p:spPr>
          <a:xfrm>
            <a:off x="10135653" y="1125415"/>
            <a:ext cx="717454" cy="19449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aixaDeTexto 19"/>
          <p:cNvSpPr txBox="1"/>
          <p:nvPr/>
        </p:nvSpPr>
        <p:spPr>
          <a:xfrm>
            <a:off x="6651877" y="3033570"/>
            <a:ext cx="2105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 smtClean="0"/>
              <a:t>11: Casa com </a:t>
            </a:r>
            <a:r>
              <a:rPr lang="pt-BR" sz="1400" dirty="0" err="1" smtClean="0"/>
              <a:t>AmI</a:t>
            </a:r>
            <a:endParaRPr lang="pt-BR" sz="1400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8990777" y="3088197"/>
            <a:ext cx="2852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 smtClean="0"/>
              <a:t>12: Dispositivos da casa</a:t>
            </a:r>
            <a:endParaRPr lang="pt-BR" sz="1400" dirty="0"/>
          </a:p>
        </p:txBody>
      </p:sp>
      <p:sp>
        <p:nvSpPr>
          <p:cNvPr id="29" name="Espaço Reservado para Conteúdo 2"/>
          <p:cNvSpPr txBox="1">
            <a:spLocks/>
          </p:cNvSpPr>
          <p:nvPr/>
        </p:nvSpPr>
        <p:spPr>
          <a:xfrm>
            <a:off x="976698" y="3651965"/>
            <a:ext cx="4101741" cy="2928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Porta padrão OBDII;</a:t>
            </a:r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Adaptadores OBDII;</a:t>
            </a:r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Dispositivo de conexão e armazenamento automático;</a:t>
            </a:r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Pré-processamento de dados;</a:t>
            </a:r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Transmissão de dados. </a:t>
            </a:r>
            <a:endParaRPr lang="pt-BR" sz="2400" dirty="0" smtClean="0"/>
          </a:p>
        </p:txBody>
      </p:sp>
      <p:sp>
        <p:nvSpPr>
          <p:cNvPr id="30" name="Espaço Reservado para Conteúdo 2"/>
          <p:cNvSpPr txBox="1">
            <a:spLocks/>
          </p:cNvSpPr>
          <p:nvPr/>
        </p:nvSpPr>
        <p:spPr>
          <a:xfrm>
            <a:off x="6342253" y="3660781"/>
            <a:ext cx="4737456" cy="2928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Dispositivo principal da casa;</a:t>
            </a:r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Processamento de dados;</a:t>
            </a:r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Distribuição da informação;</a:t>
            </a:r>
          </a:p>
          <a:p>
            <a:pPr algn="just">
              <a:lnSpc>
                <a:spcPts val="3500"/>
              </a:lnSpc>
              <a:spcBef>
                <a:spcPts val="0"/>
              </a:spcBef>
            </a:pPr>
            <a:endParaRPr lang="pt-BR" sz="2400" dirty="0" smtClean="0"/>
          </a:p>
          <a:p>
            <a:pPr algn="just">
              <a:lnSpc>
                <a:spcPts val="3500"/>
              </a:lnSpc>
              <a:spcBef>
                <a:spcPts val="0"/>
              </a:spcBef>
            </a:pPr>
            <a:endParaRPr lang="pt-BR" sz="2400" dirty="0" smtClean="0"/>
          </a:p>
        </p:txBody>
      </p:sp>
    </p:spTree>
    <p:extLst>
      <p:ext uri="{BB962C8B-B14F-4D97-AF65-F5344CB8AC3E}">
        <p14:creationId xmlns:p14="http://schemas.microsoft.com/office/powerpoint/2010/main" val="390106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12</a:t>
            </a:fld>
            <a:endParaRPr lang="en-US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315866" y="1168444"/>
            <a:ext cx="11642007" cy="4866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pt-BR" sz="2400" b="1" dirty="0" smtClean="0"/>
              <a:t>Objetivo geral</a:t>
            </a:r>
            <a:r>
              <a:rPr lang="pt-BR" sz="2400" dirty="0" smtClean="0"/>
              <a:t> </a:t>
            </a:r>
            <a:endParaRPr lang="pt-BR" sz="2400" dirty="0" smtClean="0"/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endParaRPr lang="pt-BR" sz="2400" dirty="0" smtClean="0"/>
          </a:p>
          <a:p>
            <a:pPr lvl="1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dirty="0" smtClean="0"/>
              <a:t> O </a:t>
            </a:r>
            <a:r>
              <a:rPr lang="pt-BR" dirty="0"/>
              <a:t>objetivo deste trabalho é desenvolver uma solução de informática para </a:t>
            </a:r>
            <a:r>
              <a:rPr lang="pt-BR" dirty="0" smtClean="0"/>
              <a:t>implementar dispositivos </a:t>
            </a:r>
            <a:r>
              <a:rPr lang="pt-BR" dirty="0"/>
              <a:t>capazes de integrar os dispositivos comuns de uma casa com </a:t>
            </a:r>
            <a:r>
              <a:rPr lang="pt-BR" dirty="0" err="1"/>
              <a:t>AmI</a:t>
            </a:r>
            <a:r>
              <a:rPr lang="pt-BR" dirty="0"/>
              <a:t> e </a:t>
            </a:r>
            <a:r>
              <a:rPr lang="pt-BR" dirty="0" smtClean="0"/>
              <a:t>um automóvel. O </a:t>
            </a:r>
            <a:r>
              <a:rPr lang="pt-BR" dirty="0"/>
              <a:t>dispositivo 1 do automóvel será responsável por </a:t>
            </a:r>
            <a:r>
              <a:rPr lang="pt-BR" dirty="0" smtClean="0"/>
              <a:t>coletar, armazenar </a:t>
            </a:r>
            <a:r>
              <a:rPr lang="pt-BR" dirty="0"/>
              <a:t>e </a:t>
            </a:r>
            <a:r>
              <a:rPr lang="pt-BR" dirty="0" smtClean="0"/>
              <a:t>transmitir automaticamente </a:t>
            </a:r>
            <a:r>
              <a:rPr lang="pt-BR" dirty="0"/>
              <a:t>dados para uma casa com </a:t>
            </a:r>
            <a:r>
              <a:rPr lang="pt-BR" dirty="0" err="1"/>
              <a:t>AmI</a:t>
            </a:r>
            <a:r>
              <a:rPr lang="pt-BR" dirty="0"/>
              <a:t> através do dispositivo 2, que processará </a:t>
            </a:r>
            <a:r>
              <a:rPr lang="pt-BR" dirty="0" smtClean="0"/>
              <a:t>e distribuirá </a:t>
            </a:r>
            <a:r>
              <a:rPr lang="pt-BR" dirty="0"/>
              <a:t>as informações (status do carro, relatórios e alertas) nos dispositivos comuns </a:t>
            </a:r>
            <a:r>
              <a:rPr lang="pt-BR" dirty="0" smtClean="0"/>
              <a:t>da casa </a:t>
            </a:r>
            <a:r>
              <a:rPr lang="pt-BR" dirty="0"/>
              <a:t>(TV digital e </a:t>
            </a:r>
            <a:r>
              <a:rPr lang="pt-BR" i="1" dirty="0" err="1"/>
              <a:t>tablets</a:t>
            </a:r>
            <a:r>
              <a:rPr lang="pt-BR" dirty="0"/>
              <a:t>).</a:t>
            </a:r>
            <a:r>
              <a:rPr lang="pt-BR" dirty="0" smtClean="0"/>
              <a:t>  </a:t>
            </a:r>
            <a:endParaRPr lang="en-US" dirty="0"/>
          </a:p>
        </p:txBody>
      </p:sp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3137424582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6911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13</a:t>
            </a:fld>
            <a:endParaRPr lang="en-US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287732" y="460658"/>
            <a:ext cx="11642006" cy="6397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pt-BR" sz="2400" b="1" dirty="0" smtClean="0"/>
              <a:t>Objetivo específico</a:t>
            </a:r>
            <a:r>
              <a:rPr lang="pt-BR" sz="2400" b="1" dirty="0" smtClean="0"/>
              <a:t>: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endParaRPr lang="pt-BR" sz="2400" b="1" dirty="0" smtClean="0"/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pt-BR" sz="2400" dirty="0" smtClean="0"/>
              <a:t>Investigar </a:t>
            </a:r>
            <a:r>
              <a:rPr lang="pt-BR" sz="2400" dirty="0"/>
              <a:t>e analisar trabalhos relacionados aos conceitos abordados nesta </a:t>
            </a:r>
            <a:r>
              <a:rPr lang="pt-BR" sz="2400" dirty="0" smtClean="0"/>
              <a:t>pesquisa </a:t>
            </a:r>
            <a:r>
              <a:rPr lang="en-US" sz="2400" dirty="0" err="1" smtClean="0"/>
              <a:t>verificando</a:t>
            </a:r>
            <a:r>
              <a:rPr lang="en-US" sz="2400" dirty="0" smtClean="0"/>
              <a:t>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mais</a:t>
            </a:r>
            <a:r>
              <a:rPr lang="en-US" sz="2400" dirty="0"/>
              <a:t> </a:t>
            </a:r>
            <a:r>
              <a:rPr lang="en-US" sz="2400" dirty="0" err="1"/>
              <a:t>semelhantes</a:t>
            </a:r>
            <a:r>
              <a:rPr lang="en-US" sz="2400" dirty="0"/>
              <a:t>;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pt-BR" sz="2400" dirty="0" smtClean="0"/>
              <a:t>Desenvolver </a:t>
            </a:r>
            <a:r>
              <a:rPr lang="pt-BR" sz="2400" dirty="0"/>
              <a:t>o dispositivo Car2AmI com comunicação Wi-Fi para coletar, armazenar </a:t>
            </a:r>
            <a:r>
              <a:rPr lang="pt-BR" sz="2400" dirty="0" smtClean="0"/>
              <a:t>e transmitir </a:t>
            </a:r>
            <a:r>
              <a:rPr lang="pt-BR" sz="2400" dirty="0"/>
              <a:t>de forma automática os dados do automóvel utilizando o adaptador </a:t>
            </a:r>
            <a:r>
              <a:rPr lang="pt-BR" sz="2400" dirty="0" smtClean="0"/>
              <a:t>OBDII Wi-Fi para </a:t>
            </a:r>
            <a:r>
              <a:rPr lang="pt-BR" sz="2400" dirty="0"/>
              <a:t>coletar dados através da porta padrão do automóvel;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pt-BR" sz="2400" dirty="0" smtClean="0"/>
              <a:t>Identificar </a:t>
            </a:r>
            <a:r>
              <a:rPr lang="pt-BR" sz="2400" dirty="0"/>
              <a:t>quais são os dados mais relevantes do automóvel para serem </a:t>
            </a:r>
            <a:r>
              <a:rPr lang="pt-BR" sz="2400" dirty="0" smtClean="0"/>
              <a:t>coletados, </a:t>
            </a:r>
            <a:r>
              <a:rPr lang="en-US" sz="2400" dirty="0" err="1" smtClean="0"/>
              <a:t>armazenados</a:t>
            </a:r>
            <a:r>
              <a:rPr lang="en-US" sz="2400" dirty="0" smtClean="0"/>
              <a:t> </a:t>
            </a:r>
            <a:r>
              <a:rPr lang="en-US" sz="2400" dirty="0"/>
              <a:t>e </a:t>
            </a:r>
            <a:r>
              <a:rPr lang="en-US" sz="2400" dirty="0" err="1"/>
              <a:t>analisados</a:t>
            </a:r>
            <a:r>
              <a:rPr lang="en-US" sz="2400" dirty="0"/>
              <a:t>;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pt-BR" sz="2400" dirty="0" smtClean="0"/>
              <a:t>Desenvolver </a:t>
            </a:r>
            <a:r>
              <a:rPr lang="pt-BR" sz="2400" dirty="0"/>
              <a:t>um dispositivo para integrar o dispositivo Car2AmI e os </a:t>
            </a:r>
            <a:r>
              <a:rPr lang="pt-BR" sz="2400" dirty="0" smtClean="0"/>
              <a:t>demais dispositivos </a:t>
            </a:r>
            <a:r>
              <a:rPr lang="pt-BR" sz="2400" dirty="0"/>
              <a:t>da casa para processar os dados do automóvel e distribuir as </a:t>
            </a:r>
            <a:r>
              <a:rPr lang="pt-BR" sz="2400" dirty="0" smtClean="0"/>
              <a:t>informações em </a:t>
            </a:r>
            <a:r>
              <a:rPr lang="pt-BR" sz="2400" dirty="0"/>
              <a:t>forma de alertas ou consultas de relatórios;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pt-BR" sz="2400" dirty="0" smtClean="0"/>
              <a:t>Testar </a:t>
            </a:r>
            <a:r>
              <a:rPr lang="pt-BR" sz="2400" dirty="0"/>
              <a:t>os protótipos dos dispositivos enquanto estão sendo desenvolvidos </a:t>
            </a:r>
            <a:r>
              <a:rPr lang="pt-BR" sz="2400" dirty="0" smtClean="0"/>
              <a:t>e analisar os </a:t>
            </a:r>
            <a:r>
              <a:rPr lang="en-US" sz="2400" dirty="0" err="1" smtClean="0"/>
              <a:t>resultados</a:t>
            </a:r>
            <a:r>
              <a:rPr lang="en-US" sz="2400" dirty="0" smtClean="0"/>
              <a:t> </a:t>
            </a:r>
            <a:r>
              <a:rPr lang="en-US" sz="2400" dirty="0" err="1"/>
              <a:t>iniciais</a:t>
            </a:r>
            <a:r>
              <a:rPr lang="en-US" sz="2400" dirty="0"/>
              <a:t>;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pt-BR" sz="2400" dirty="0" smtClean="0"/>
              <a:t>Identificar </a:t>
            </a:r>
            <a:r>
              <a:rPr lang="pt-BR" sz="2400" dirty="0"/>
              <a:t>melhorias para a pesquisa com sugestões de trabalhos futuros.</a:t>
            </a:r>
            <a:endParaRPr lang="pt-BR" sz="2400" b="1" dirty="0" smtClean="0"/>
          </a:p>
        </p:txBody>
      </p:sp>
      <p:graphicFrame>
        <p:nvGraphicFramePr>
          <p:cNvPr id="8" name="Diagrama 7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134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Tecnologia associada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pt-BR" dirty="0" smtClean="0"/>
              <a:t>Mostrar mais especificamente as tecnologias associadas a proposta, e o que já tem pronto.</a:t>
            </a:r>
          </a:p>
          <a:p>
            <a:pPr>
              <a:buFontTx/>
              <a:buChar char="-"/>
            </a:pPr>
            <a:r>
              <a:rPr lang="pt-BR" dirty="0" smtClean="0"/>
              <a:t>Mostrar que o que já tem pronto não resolve o que está sendo proposto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3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Trabalhos relacionados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pt-BR" dirty="0" smtClean="0"/>
              <a:t>Mostrar os trabalhos semelhantes.</a:t>
            </a:r>
          </a:p>
          <a:p>
            <a:pPr>
              <a:buFontTx/>
              <a:buChar char="-"/>
            </a:pPr>
            <a:r>
              <a:rPr lang="pt-BR" dirty="0" smtClean="0"/>
              <a:t>Os critérios de pergunta para avaliar os trabalhos.</a:t>
            </a:r>
          </a:p>
          <a:p>
            <a:pPr>
              <a:buFontTx/>
              <a:buChar char="-"/>
            </a:pPr>
            <a:r>
              <a:rPr lang="pt-BR" dirty="0" smtClean="0"/>
              <a:t>Mostrar que o que já tem pronto não resolve o que está sendo proposto.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1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Proposta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pt-BR" dirty="0" smtClean="0"/>
              <a:t>Mostrar o que está sendo feito para resolver o trabalho proposto </a:t>
            </a:r>
          </a:p>
          <a:p>
            <a:pPr>
              <a:buFontTx/>
              <a:buChar char="-"/>
            </a:pPr>
            <a:r>
              <a:rPr lang="pt-BR" dirty="0" smtClean="0"/>
              <a:t>Arquitetura</a:t>
            </a:r>
          </a:p>
          <a:p>
            <a:pPr>
              <a:buFontTx/>
              <a:buChar char="-"/>
            </a:pPr>
            <a:r>
              <a:rPr lang="pt-BR" dirty="0" smtClean="0"/>
              <a:t>Solução </a:t>
            </a:r>
          </a:p>
          <a:p>
            <a:pPr>
              <a:buFontTx/>
              <a:buChar char="-"/>
            </a:pPr>
            <a:r>
              <a:rPr lang="pt-BR" dirty="0" smtClean="0"/>
              <a:t>Resultados iniciais </a:t>
            </a:r>
          </a:p>
          <a:p>
            <a:pPr>
              <a:buFontTx/>
              <a:buChar char="-"/>
            </a:pPr>
            <a:r>
              <a:rPr lang="pt-BR" dirty="0" smtClean="0"/>
              <a:t>Conclusão geral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7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17</a:t>
            </a:fld>
            <a:endParaRPr lang="en-US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146714" y="561860"/>
            <a:ext cx="5244801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Ambientes Inteligentes - comunicação</a:t>
            </a:r>
            <a:endParaRPr lang="pt-BR" sz="22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l="52500" t="30432" r="22565" b="32067"/>
          <a:stretch/>
        </p:blipFill>
        <p:spPr>
          <a:xfrm>
            <a:off x="235810" y="1422370"/>
            <a:ext cx="5141617" cy="3144779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176764" y="458289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/>
              <a:t>4</a:t>
            </a:r>
            <a:r>
              <a:rPr lang="pt-BR" sz="1400" dirty="0" smtClean="0"/>
              <a:t>: Casa inteligente</a:t>
            </a:r>
            <a:endParaRPr lang="pt-BR" sz="1400" dirty="0"/>
          </a:p>
        </p:txBody>
      </p:sp>
      <p:sp>
        <p:nvSpPr>
          <p:cNvPr id="5" name="Retângulo 4"/>
          <p:cNvSpPr/>
          <p:nvPr/>
        </p:nvSpPr>
        <p:spPr>
          <a:xfrm>
            <a:off x="2206" y="5071883"/>
            <a:ext cx="5874560" cy="99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400" dirty="0" smtClean="0"/>
              <a:t>Vários dispositivos com diferentes tipos de conexão e protocolos de comunicação.</a:t>
            </a:r>
            <a:endParaRPr lang="pt-BR" sz="2400" dirty="0"/>
          </a:p>
        </p:txBody>
      </p:sp>
      <p:sp>
        <p:nvSpPr>
          <p:cNvPr id="14" name="Retângulo 13"/>
          <p:cNvSpPr/>
          <p:nvPr/>
        </p:nvSpPr>
        <p:spPr>
          <a:xfrm>
            <a:off x="5555411" y="1169529"/>
            <a:ext cx="6195915" cy="2336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400" i="1" dirty="0" smtClean="0"/>
              <a:t>Gateway:</a:t>
            </a:r>
          </a:p>
          <a:p>
            <a:pPr marL="800100" lvl="1" indent="-342900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sz="2400" dirty="0" smtClean="0"/>
              <a:t>Tradução em português, porta ou portão;</a:t>
            </a:r>
          </a:p>
          <a:p>
            <a:pPr marL="800100" lvl="1" indent="-342900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sz="2400" dirty="0" smtClean="0"/>
              <a:t>Computador ou roteador entre duas redes distintas;</a:t>
            </a:r>
          </a:p>
          <a:p>
            <a:pPr marL="800100" lvl="1" indent="-342900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sz="2400" dirty="0" smtClean="0"/>
              <a:t>Passagem entre dois ambientes distintos. </a:t>
            </a:r>
            <a:endParaRPr lang="pt-BR" sz="2400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7084110" y="5804078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/>
              <a:t>5</a:t>
            </a:r>
            <a:r>
              <a:rPr lang="pt-BR" sz="1400" dirty="0" smtClean="0"/>
              <a:t>: </a:t>
            </a:r>
            <a:r>
              <a:rPr lang="pt-BR" sz="1400" i="1" dirty="0" smtClean="0"/>
              <a:t>Gateway</a:t>
            </a:r>
            <a:endParaRPr lang="pt-BR" sz="1400" i="1" dirty="0"/>
          </a:p>
        </p:txBody>
      </p:sp>
      <p:pic>
        <p:nvPicPr>
          <p:cNvPr id="18" name="Imagem 17"/>
          <p:cNvPicPr/>
          <p:nvPr/>
        </p:nvPicPr>
        <p:blipFill rotWithShape="1">
          <a:blip r:embed="rId4"/>
          <a:srcRect l="61609" t="19105" r="12424" b="49914"/>
          <a:stretch/>
        </p:blipFill>
        <p:spPr bwMode="auto">
          <a:xfrm>
            <a:off x="6168205" y="3724683"/>
            <a:ext cx="5574495" cy="21412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13" name="Diagrama 12"/>
          <p:cNvGraphicFramePr/>
          <p:nvPr>
            <p:extLst>
              <p:ext uri="{D42A27DB-BD31-4B8C-83A1-F6EECF244321}">
                <p14:modId xmlns:p14="http://schemas.microsoft.com/office/powerpoint/2010/main" val="3137424582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85033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18</a:t>
            </a:fld>
            <a:endParaRPr lang="en-US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482362" y="935259"/>
            <a:ext cx="5244801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Ambientes Inteligentes - comunicação</a:t>
            </a:r>
            <a:endParaRPr lang="pt-BR" sz="22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435937" y="4896479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/>
              <a:t>5</a:t>
            </a:r>
            <a:r>
              <a:rPr lang="pt-BR" sz="1400" dirty="0" smtClean="0"/>
              <a:t>: </a:t>
            </a:r>
            <a:r>
              <a:rPr lang="pt-BR" sz="1400" i="1" dirty="0" smtClean="0"/>
              <a:t>Gateway</a:t>
            </a:r>
            <a:endParaRPr lang="pt-BR" sz="1400" i="1" dirty="0"/>
          </a:p>
        </p:txBody>
      </p:sp>
      <p:pic>
        <p:nvPicPr>
          <p:cNvPr id="15" name="Imagem 14"/>
          <p:cNvPicPr/>
          <p:nvPr/>
        </p:nvPicPr>
        <p:blipFill rotWithShape="1">
          <a:blip r:embed="rId3"/>
          <a:srcRect l="61609" t="19105" r="12424" b="49914"/>
          <a:stretch/>
        </p:blipFill>
        <p:spPr bwMode="auto">
          <a:xfrm>
            <a:off x="432223" y="2567232"/>
            <a:ext cx="5574495" cy="23469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4"/>
          <a:srcRect l="11714" t="35494" r="73429" b="20606"/>
          <a:stretch/>
        </p:blipFill>
        <p:spPr>
          <a:xfrm>
            <a:off x="6898541" y="1193818"/>
            <a:ext cx="4455259" cy="43267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CaixaDeTexto 17"/>
          <p:cNvSpPr txBox="1"/>
          <p:nvPr/>
        </p:nvSpPr>
        <p:spPr>
          <a:xfrm>
            <a:off x="7369229" y="5526750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6: Casa com </a:t>
            </a:r>
            <a:r>
              <a:rPr lang="pt-BR" sz="1400" dirty="0" err="1" smtClean="0"/>
              <a:t>AmI</a:t>
            </a:r>
            <a:endParaRPr lang="pt-BR" sz="1400" i="1" dirty="0"/>
          </a:p>
        </p:txBody>
      </p:sp>
      <p:sp>
        <p:nvSpPr>
          <p:cNvPr id="2" name="Elipse 1"/>
          <p:cNvSpPr/>
          <p:nvPr/>
        </p:nvSpPr>
        <p:spPr>
          <a:xfrm>
            <a:off x="6970143" y="1820174"/>
            <a:ext cx="655608" cy="8281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ipse 18"/>
          <p:cNvSpPr/>
          <p:nvPr/>
        </p:nvSpPr>
        <p:spPr>
          <a:xfrm>
            <a:off x="8424867" y="1307560"/>
            <a:ext cx="655608" cy="8281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ipse 19"/>
          <p:cNvSpPr/>
          <p:nvPr/>
        </p:nvSpPr>
        <p:spPr>
          <a:xfrm>
            <a:off x="7681342" y="1515377"/>
            <a:ext cx="655608" cy="8281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ipse 20"/>
          <p:cNvSpPr/>
          <p:nvPr/>
        </p:nvSpPr>
        <p:spPr>
          <a:xfrm>
            <a:off x="10580783" y="1820174"/>
            <a:ext cx="655608" cy="8281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ipse 21"/>
          <p:cNvSpPr/>
          <p:nvPr/>
        </p:nvSpPr>
        <p:spPr>
          <a:xfrm>
            <a:off x="9856508" y="1538467"/>
            <a:ext cx="655608" cy="8281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ipse 22"/>
          <p:cNvSpPr/>
          <p:nvPr/>
        </p:nvSpPr>
        <p:spPr>
          <a:xfrm>
            <a:off x="9136070" y="1298321"/>
            <a:ext cx="655608" cy="8281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ipse 23"/>
          <p:cNvSpPr/>
          <p:nvPr/>
        </p:nvSpPr>
        <p:spPr>
          <a:xfrm>
            <a:off x="7122543" y="3740728"/>
            <a:ext cx="1957932" cy="148705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7" name="Diagrama 26"/>
          <p:cNvGraphicFramePr/>
          <p:nvPr>
            <p:extLst>
              <p:ext uri="{D42A27DB-BD31-4B8C-83A1-F6EECF244321}">
                <p14:modId xmlns:p14="http://schemas.microsoft.com/office/powerpoint/2010/main" val="3137424582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6773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19</a:t>
            </a:fld>
            <a:endParaRPr lang="en-US"/>
          </a:p>
        </p:txBody>
      </p:sp>
      <p:sp>
        <p:nvSpPr>
          <p:cNvPr id="24" name="CaixaDeTexto 23"/>
          <p:cNvSpPr txBox="1"/>
          <p:nvPr/>
        </p:nvSpPr>
        <p:spPr>
          <a:xfrm>
            <a:off x="2206" y="5205445"/>
            <a:ext cx="5419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7: Evolução dos carros</a:t>
            </a:r>
            <a:endParaRPr lang="pt-BR" sz="1400" dirty="0"/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593620" y="863063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Evolução do automóvel</a:t>
            </a:r>
            <a:endParaRPr lang="pt-BR" sz="22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l="55325" t="29928" r="25584" b="38863"/>
          <a:stretch/>
        </p:blipFill>
        <p:spPr>
          <a:xfrm>
            <a:off x="271117" y="2165014"/>
            <a:ext cx="4804040" cy="3039290"/>
          </a:xfrm>
          <a:prstGeom prst="rect">
            <a:avLst/>
          </a:prstGeom>
        </p:spPr>
      </p:pic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5310995" y="2123873"/>
            <a:ext cx="6599209" cy="4712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err="1" smtClean="0"/>
              <a:t>California</a:t>
            </a:r>
            <a:r>
              <a:rPr lang="pt-BR" sz="2400" dirty="0" smtClean="0"/>
              <a:t> Air </a:t>
            </a:r>
            <a:r>
              <a:rPr lang="pt-BR" sz="2400" dirty="0" err="1" smtClean="0"/>
              <a:t>Resources</a:t>
            </a:r>
            <a:r>
              <a:rPr lang="pt-BR" sz="2400" dirty="0" smtClean="0"/>
              <a:t> </a:t>
            </a:r>
            <a:r>
              <a:rPr lang="pt-BR" sz="2400" dirty="0" err="1" smtClean="0"/>
              <a:t>Board</a:t>
            </a:r>
            <a:r>
              <a:rPr lang="pt-BR" sz="2400" dirty="0" smtClean="0"/>
              <a:t> (CARB)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 smtClean="0"/>
              <a:t>Fundada em 1967;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 smtClean="0"/>
              <a:t>Ligada a Agência de Proteção Ambiental;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 smtClean="0"/>
              <a:t>Objetivo de manter a qualidade do ar saudável;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/>
              <a:t>Define os padrões de emissão dos veículos;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/>
              <a:t>Fornecer abordagens inovadoras para cumprir regras</a:t>
            </a:r>
            <a:r>
              <a:rPr lang="pt-BR" dirty="0" smtClean="0"/>
              <a:t>. </a:t>
            </a:r>
            <a:endParaRPr lang="pt-BR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4"/>
          <a:srcRect l="63429" t="26148" r="20072" b="45599"/>
          <a:stretch/>
        </p:blipFill>
        <p:spPr>
          <a:xfrm>
            <a:off x="9076371" y="490087"/>
            <a:ext cx="2995752" cy="1685921"/>
          </a:xfrm>
          <a:prstGeom prst="rect">
            <a:avLst/>
          </a:prstGeom>
        </p:spPr>
      </p:pic>
      <p:graphicFrame>
        <p:nvGraphicFramePr>
          <p:cNvPr id="14" name="Diagrama 13"/>
          <p:cNvGraphicFramePr/>
          <p:nvPr>
            <p:extLst>
              <p:ext uri="{D42A27DB-BD31-4B8C-83A1-F6EECF244321}">
                <p14:modId xmlns:p14="http://schemas.microsoft.com/office/powerpoint/2010/main" val="3137424582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34007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a 15"/>
          <p:cNvGraphicFramePr/>
          <p:nvPr>
            <p:extLst>
              <p:ext uri="{D42A27DB-BD31-4B8C-83A1-F6EECF244321}">
                <p14:modId xmlns:p14="http://schemas.microsoft.com/office/powerpoint/2010/main" val="2673310319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2</a:t>
            </a:fld>
            <a:endParaRPr lang="en-US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430026" y="968994"/>
            <a:ext cx="11357417" cy="5646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Proposição de um Sistema Embarcado de Diagnóstico Veicular Integrado a Ambientes Inteligentes;</a:t>
            </a:r>
          </a:p>
          <a:p>
            <a:pPr algn="just">
              <a:lnSpc>
                <a:spcPts val="3500"/>
              </a:lnSpc>
              <a:spcBef>
                <a:spcPts val="0"/>
              </a:spcBef>
            </a:pPr>
            <a:endParaRPr lang="pt-BR" sz="2400" dirty="0" smtClean="0"/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/>
              <a:t>Por que conceber o sistema </a:t>
            </a:r>
            <a:r>
              <a:rPr lang="pt-BR" sz="2400" dirty="0" smtClean="0"/>
              <a:t>?</a:t>
            </a:r>
          </a:p>
          <a:p>
            <a:pPr algn="just">
              <a:lnSpc>
                <a:spcPts val="3500"/>
              </a:lnSpc>
              <a:spcBef>
                <a:spcPts val="0"/>
              </a:spcBef>
            </a:pPr>
            <a:endParaRPr lang="pt-BR" sz="2400" dirty="0"/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Pretende-se desenvolver um </a:t>
            </a:r>
            <a:r>
              <a:rPr lang="pt-BR" sz="2400" b="1" dirty="0" smtClean="0"/>
              <a:t>dispositivo</a:t>
            </a:r>
            <a:r>
              <a:rPr lang="pt-BR" sz="2400" dirty="0" smtClean="0"/>
              <a:t> que coleta e armazena dados do </a:t>
            </a:r>
            <a:r>
              <a:rPr lang="pt-BR" sz="2400" b="1" dirty="0" smtClean="0"/>
              <a:t>veículo</a:t>
            </a:r>
            <a:r>
              <a:rPr lang="pt-BR" sz="2400" dirty="0" smtClean="0"/>
              <a:t>, e, um outro </a:t>
            </a:r>
            <a:r>
              <a:rPr lang="pt-BR" sz="2400" b="1" dirty="0" smtClean="0"/>
              <a:t>dispositivo</a:t>
            </a:r>
            <a:r>
              <a:rPr lang="pt-BR" sz="2400" dirty="0" smtClean="0"/>
              <a:t> no </a:t>
            </a:r>
            <a:r>
              <a:rPr lang="pt-BR" sz="2400" b="1" dirty="0" smtClean="0"/>
              <a:t>Ambiente Inteligente</a:t>
            </a:r>
            <a:r>
              <a:rPr lang="pt-BR" sz="2400" dirty="0" smtClean="0"/>
              <a:t> da casa, para receber os dados e processá-los;</a:t>
            </a:r>
          </a:p>
          <a:p>
            <a:pPr algn="just">
              <a:lnSpc>
                <a:spcPts val="3500"/>
              </a:lnSpc>
              <a:spcBef>
                <a:spcPts val="0"/>
              </a:spcBef>
            </a:pPr>
            <a:endParaRPr lang="pt-BR" sz="2400" dirty="0"/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Investigar as tecnologias associadas, bem como, trabalhos relacionados, a fim de, embasar a proposta;</a:t>
            </a:r>
          </a:p>
        </p:txBody>
      </p:sp>
    </p:spTree>
    <p:extLst>
      <p:ext uri="{BB962C8B-B14F-4D97-AF65-F5344CB8AC3E}">
        <p14:creationId xmlns:p14="http://schemas.microsoft.com/office/powerpoint/2010/main" val="262246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20</a:t>
            </a:fld>
            <a:endParaRPr lang="en-US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l="62348" t="25510" r="18940" b="47060"/>
          <a:stretch/>
        </p:blipFill>
        <p:spPr>
          <a:xfrm>
            <a:off x="249383" y="1917019"/>
            <a:ext cx="5664126" cy="27288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Imagem 21"/>
          <p:cNvPicPr/>
          <p:nvPr/>
        </p:nvPicPr>
        <p:blipFill rotWithShape="1">
          <a:blip r:embed="rId4"/>
          <a:srcRect l="54900" t="13613" r="20460" b="38084"/>
          <a:stretch/>
        </p:blipFill>
        <p:spPr bwMode="auto">
          <a:xfrm>
            <a:off x="6208027" y="849745"/>
            <a:ext cx="5538496" cy="4989623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4" name="CaixaDeTexto 23"/>
          <p:cNvSpPr txBox="1"/>
          <p:nvPr/>
        </p:nvSpPr>
        <p:spPr>
          <a:xfrm>
            <a:off x="6326909" y="5839368"/>
            <a:ext cx="5419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9: Dados de entrada e saída da Eletronic Control Unit (ECU) ou Unidade </a:t>
            </a:r>
            <a:r>
              <a:rPr lang="pt-BR" sz="1400" dirty="0"/>
              <a:t>de Controle </a:t>
            </a:r>
            <a:r>
              <a:rPr lang="pt-BR" sz="1400" dirty="0" smtClean="0"/>
              <a:t>Eletrônico (UCE)</a:t>
            </a:r>
            <a:endParaRPr lang="pt-BR" sz="14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297911" y="4645891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/>
              <a:t>8</a:t>
            </a:r>
            <a:r>
              <a:rPr lang="pt-BR" sz="1400" dirty="0" smtClean="0"/>
              <a:t>: Carros atuais</a:t>
            </a:r>
            <a:endParaRPr lang="pt-BR" sz="1400" dirty="0"/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965211" y="891247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Evolução do automóvel</a:t>
            </a:r>
            <a:endParaRPr lang="pt-BR" sz="2200" dirty="0"/>
          </a:p>
        </p:txBody>
      </p:sp>
      <p:graphicFrame>
        <p:nvGraphicFramePr>
          <p:cNvPr id="13" name="Diagrama 12"/>
          <p:cNvGraphicFramePr/>
          <p:nvPr>
            <p:extLst>
              <p:ext uri="{D42A27DB-BD31-4B8C-83A1-F6EECF244321}">
                <p14:modId xmlns:p14="http://schemas.microsoft.com/office/powerpoint/2010/main" val="3137424582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67305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21</a:t>
            </a:fld>
            <a:endParaRPr lang="en-US"/>
          </a:p>
        </p:txBody>
      </p:sp>
      <p:sp>
        <p:nvSpPr>
          <p:cNvPr id="26" name="CaixaDeTexto 25"/>
          <p:cNvSpPr txBox="1"/>
          <p:nvPr/>
        </p:nvSpPr>
        <p:spPr>
          <a:xfrm>
            <a:off x="7062133" y="5836697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11: Padrões On-Board Diagnostic</a:t>
            </a:r>
            <a:endParaRPr lang="pt-BR" sz="1400" dirty="0"/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965211" y="891247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Medidas do CARB</a:t>
            </a:r>
            <a:endParaRPr lang="pt-BR" sz="2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54058" t="30935" r="24318" b="32822"/>
          <a:stretch/>
        </p:blipFill>
        <p:spPr>
          <a:xfrm>
            <a:off x="6108735" y="1782322"/>
            <a:ext cx="5402615" cy="394843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/>
          <a:srcRect l="57857" t="40750" r="28409" b="42638"/>
          <a:stretch/>
        </p:blipFill>
        <p:spPr>
          <a:xfrm>
            <a:off x="763330" y="2446318"/>
            <a:ext cx="4566607" cy="21375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aixaDeTexto 10"/>
          <p:cNvSpPr txBox="1"/>
          <p:nvPr/>
        </p:nvSpPr>
        <p:spPr>
          <a:xfrm>
            <a:off x="1263098" y="458387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10: Catalisador</a:t>
            </a:r>
            <a:endParaRPr lang="pt-BR" sz="1400" dirty="0"/>
          </a:p>
        </p:txBody>
      </p:sp>
      <p:graphicFrame>
        <p:nvGraphicFramePr>
          <p:cNvPr id="13" name="Diagrama 12"/>
          <p:cNvGraphicFramePr/>
          <p:nvPr>
            <p:extLst>
              <p:ext uri="{D42A27DB-BD31-4B8C-83A1-F6EECF244321}">
                <p14:modId xmlns:p14="http://schemas.microsoft.com/office/powerpoint/2010/main" val="3137424582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14635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22</a:t>
            </a:fld>
            <a:endParaRPr lang="en-US"/>
          </a:p>
        </p:txBody>
      </p:sp>
      <p:sp>
        <p:nvSpPr>
          <p:cNvPr id="9" name="CaixaDeTexto 8"/>
          <p:cNvSpPr txBox="1"/>
          <p:nvPr/>
        </p:nvSpPr>
        <p:spPr>
          <a:xfrm>
            <a:off x="1044821" y="6146160"/>
            <a:ext cx="327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12: Porta OBDII</a:t>
            </a:r>
            <a:endParaRPr lang="pt-BR" sz="1400" dirty="0"/>
          </a:p>
        </p:txBody>
      </p:sp>
      <p:sp>
        <p:nvSpPr>
          <p:cNvPr id="26" name="Espaço Reservado para Conteúdo 2"/>
          <p:cNvSpPr txBox="1">
            <a:spLocks/>
          </p:cNvSpPr>
          <p:nvPr/>
        </p:nvSpPr>
        <p:spPr>
          <a:xfrm>
            <a:off x="965211" y="891247"/>
            <a:ext cx="11030230" cy="2706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On-Board Diagnostic II (OBDII)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sz="1800" dirty="0" smtClean="0"/>
              <a:t>Segue padrões estabelecidos pela </a:t>
            </a:r>
            <a:r>
              <a:rPr lang="pt-BR" sz="1800" dirty="0" err="1" smtClean="0"/>
              <a:t>Society</a:t>
            </a:r>
            <a:r>
              <a:rPr lang="pt-BR" sz="1800" dirty="0" smtClean="0"/>
              <a:t> </a:t>
            </a:r>
            <a:r>
              <a:rPr lang="pt-BR" sz="1800" dirty="0" err="1" smtClean="0"/>
              <a:t>of</a:t>
            </a:r>
            <a:r>
              <a:rPr lang="pt-BR" sz="1800" dirty="0" smtClean="0"/>
              <a:t> </a:t>
            </a:r>
            <a:r>
              <a:rPr lang="pt-BR" sz="1800" dirty="0" err="1" smtClean="0"/>
              <a:t>Automotive</a:t>
            </a:r>
            <a:r>
              <a:rPr lang="pt-BR" sz="1800" dirty="0" smtClean="0"/>
              <a:t> </a:t>
            </a:r>
            <a:r>
              <a:rPr lang="pt-BR" sz="1800" dirty="0" err="1" smtClean="0"/>
              <a:t>Engineers</a:t>
            </a:r>
            <a:r>
              <a:rPr lang="pt-BR" sz="1800" dirty="0" smtClean="0"/>
              <a:t> (SAE);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sz="1800" dirty="0" smtClean="0"/>
              <a:t>E pela </a:t>
            </a:r>
            <a:r>
              <a:rPr lang="pt-BR" sz="1800" dirty="0" err="1" smtClean="0"/>
              <a:t>International</a:t>
            </a:r>
            <a:r>
              <a:rPr lang="pt-BR" sz="1800" dirty="0" smtClean="0"/>
              <a:t> Standards </a:t>
            </a:r>
            <a:r>
              <a:rPr lang="pt-BR" sz="1800" dirty="0" err="1" smtClean="0"/>
              <a:t>Organization</a:t>
            </a:r>
            <a:r>
              <a:rPr lang="pt-BR" sz="1800" dirty="0"/>
              <a:t> </a:t>
            </a:r>
            <a:r>
              <a:rPr lang="pt-BR" sz="1800" dirty="0" smtClean="0"/>
              <a:t>(ISO);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sz="1800" dirty="0" smtClean="0"/>
              <a:t>Veículos fabricados desde 1996 no Estados Unidos e Europa obrigatoriamente adotam o padrão;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sz="1800" dirty="0" smtClean="0"/>
              <a:t>Brasil é obrigatório a partir de 2010. </a:t>
            </a:r>
            <a:endParaRPr lang="pt-BR" sz="1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l="53182" t="30433" r="22857" b="32945"/>
          <a:stretch/>
        </p:blipFill>
        <p:spPr>
          <a:xfrm>
            <a:off x="846458" y="3909898"/>
            <a:ext cx="3669120" cy="21702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/>
          <a:srcRect l="53279" t="32696" r="23637" b="35088"/>
          <a:stretch/>
        </p:blipFill>
        <p:spPr>
          <a:xfrm>
            <a:off x="5411547" y="3787971"/>
            <a:ext cx="4404184" cy="23786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CaixaDeTexto 26"/>
          <p:cNvSpPr txBox="1"/>
          <p:nvPr/>
        </p:nvSpPr>
        <p:spPr>
          <a:xfrm>
            <a:off x="5792972" y="6166602"/>
            <a:ext cx="327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13: CAN Bus</a:t>
            </a:r>
            <a:endParaRPr lang="pt-BR" sz="1400" dirty="0"/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965211" y="426980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Medidas do CARB</a:t>
            </a:r>
            <a:endParaRPr lang="pt-BR" sz="2200" dirty="0"/>
          </a:p>
        </p:txBody>
      </p:sp>
      <p:graphicFrame>
        <p:nvGraphicFramePr>
          <p:cNvPr id="12" name="Diagrama 11"/>
          <p:cNvGraphicFramePr/>
          <p:nvPr>
            <p:extLst>
              <p:ext uri="{D42A27DB-BD31-4B8C-83A1-F6EECF244321}">
                <p14:modId xmlns:p14="http://schemas.microsoft.com/office/powerpoint/2010/main" val="3137424582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06326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23</a:t>
            </a:fld>
            <a:endParaRPr lang="en-US"/>
          </a:p>
        </p:txBody>
      </p:sp>
      <p:sp>
        <p:nvSpPr>
          <p:cNvPr id="9" name="CaixaDeTexto 8"/>
          <p:cNvSpPr txBox="1"/>
          <p:nvPr/>
        </p:nvSpPr>
        <p:spPr>
          <a:xfrm>
            <a:off x="190005" y="5617021"/>
            <a:ext cx="3272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14: Porta On-Board Diagnostic II (OBDII)</a:t>
            </a:r>
            <a:endParaRPr lang="pt-BR" sz="1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3931438" y="5268788"/>
            <a:ext cx="2163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15: </a:t>
            </a:r>
            <a:r>
              <a:rPr lang="pt-BR" sz="1400" i="1" dirty="0" smtClean="0"/>
              <a:t>Scanners</a:t>
            </a:r>
            <a:r>
              <a:rPr lang="pt-BR" sz="1400" dirty="0" smtClean="0"/>
              <a:t> ou adaptadores OBDII</a:t>
            </a:r>
            <a:endParaRPr lang="pt-BR" sz="1400" dirty="0"/>
          </a:p>
        </p:txBody>
      </p:sp>
      <p:pic>
        <p:nvPicPr>
          <p:cNvPr id="13" name="Imagem 12"/>
          <p:cNvPicPr/>
          <p:nvPr/>
        </p:nvPicPr>
        <p:blipFill rotWithShape="1">
          <a:blip r:embed="rId3"/>
          <a:srcRect l="5201" t="32895" r="87610" b="51754"/>
          <a:stretch/>
        </p:blipFill>
        <p:spPr bwMode="auto">
          <a:xfrm>
            <a:off x="358072" y="2362919"/>
            <a:ext cx="2681206" cy="1695806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Imagem 14"/>
          <p:cNvPicPr/>
          <p:nvPr/>
        </p:nvPicPr>
        <p:blipFill rotWithShape="1">
          <a:blip r:embed="rId4"/>
          <a:srcRect l="8562" t="38598" r="75834" b="39064"/>
          <a:stretch/>
        </p:blipFill>
        <p:spPr bwMode="auto">
          <a:xfrm>
            <a:off x="4138558" y="1152371"/>
            <a:ext cx="1573478" cy="8998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Imagem 16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9" t="7567" r="11641" b="79539"/>
          <a:stretch/>
        </p:blipFill>
        <p:spPr bwMode="auto">
          <a:xfrm>
            <a:off x="358072" y="4058724"/>
            <a:ext cx="2681206" cy="155829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Imagem 17"/>
          <p:cNvPicPr/>
          <p:nvPr/>
        </p:nvPicPr>
        <p:blipFill rotWithShape="1">
          <a:blip r:embed="rId6"/>
          <a:srcRect l="10748" t="34610" r="78690" b="50876"/>
          <a:stretch/>
        </p:blipFill>
        <p:spPr bwMode="auto">
          <a:xfrm>
            <a:off x="4105901" y="2175209"/>
            <a:ext cx="1606135" cy="8599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Imagem 18"/>
          <p:cNvPicPr/>
          <p:nvPr/>
        </p:nvPicPr>
        <p:blipFill rotWithShape="1">
          <a:blip r:embed="rId7"/>
          <a:srcRect l="10920" t="41189" r="77898" b="39736"/>
          <a:stretch/>
        </p:blipFill>
        <p:spPr bwMode="auto">
          <a:xfrm>
            <a:off x="4049489" y="3391825"/>
            <a:ext cx="1816925" cy="14294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tângulo 1"/>
          <p:cNvSpPr/>
          <p:nvPr/>
        </p:nvSpPr>
        <p:spPr>
          <a:xfrm>
            <a:off x="3873323" y="1134859"/>
            <a:ext cx="2164277" cy="2031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m 19"/>
          <p:cNvPicPr/>
          <p:nvPr/>
        </p:nvPicPr>
        <p:blipFill rotWithShape="1">
          <a:blip r:embed="rId8"/>
          <a:srcRect l="6280" t="30702" r="73354" b="32456"/>
          <a:stretch/>
        </p:blipFill>
        <p:spPr bwMode="auto">
          <a:xfrm>
            <a:off x="7932716" y="616800"/>
            <a:ext cx="2339439" cy="17223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Retângulo 20"/>
          <p:cNvSpPr/>
          <p:nvPr/>
        </p:nvSpPr>
        <p:spPr>
          <a:xfrm>
            <a:off x="3871345" y="3234816"/>
            <a:ext cx="2164277" cy="2031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Imagem 22"/>
          <p:cNvPicPr/>
          <p:nvPr/>
        </p:nvPicPr>
        <p:blipFill rotWithShape="1">
          <a:blip r:embed="rId9"/>
          <a:srcRect l="10692" t="29386" r="74542" b="34649"/>
          <a:stretch/>
        </p:blipFill>
        <p:spPr bwMode="auto">
          <a:xfrm>
            <a:off x="7993391" y="4669530"/>
            <a:ext cx="2414021" cy="19897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Imagem 24"/>
          <p:cNvPicPr/>
          <p:nvPr/>
        </p:nvPicPr>
        <p:blipFill rotWithShape="1">
          <a:blip r:embed="rId10"/>
          <a:srcRect l="8749" t="30294" r="75900" b="32976"/>
          <a:stretch/>
        </p:blipFill>
        <p:spPr bwMode="auto">
          <a:xfrm>
            <a:off x="7974709" y="2489258"/>
            <a:ext cx="2432703" cy="20301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7" name="Conector angulado 6"/>
          <p:cNvCxnSpPr/>
          <p:nvPr/>
        </p:nvCxnSpPr>
        <p:spPr>
          <a:xfrm rot="10800000">
            <a:off x="6035623" y="4424382"/>
            <a:ext cx="1939087" cy="1462308"/>
          </a:xfrm>
          <a:prstGeom prst="bentConnector3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>
            <a:endCxn id="13" idx="3"/>
          </p:cNvCxnSpPr>
          <p:nvPr/>
        </p:nvCxnSpPr>
        <p:spPr>
          <a:xfrm flipH="1">
            <a:off x="3039278" y="3210822"/>
            <a:ext cx="832067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/>
          <p:nvPr/>
        </p:nvCxnSpPr>
        <p:spPr>
          <a:xfrm flipH="1">
            <a:off x="6035623" y="1459787"/>
            <a:ext cx="1939086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angulado 34"/>
          <p:cNvCxnSpPr/>
          <p:nvPr/>
        </p:nvCxnSpPr>
        <p:spPr>
          <a:xfrm rot="10800000">
            <a:off x="6079537" y="2090014"/>
            <a:ext cx="1939087" cy="1462308"/>
          </a:xfrm>
          <a:prstGeom prst="bentConnector3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35"/>
          <p:cNvCxnSpPr/>
          <p:nvPr/>
        </p:nvCxnSpPr>
        <p:spPr>
          <a:xfrm flipH="1">
            <a:off x="6033040" y="3805704"/>
            <a:ext cx="193908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Diagrama 25"/>
          <p:cNvGraphicFramePr/>
          <p:nvPr>
            <p:extLst>
              <p:ext uri="{D42A27DB-BD31-4B8C-83A1-F6EECF244321}">
                <p14:modId xmlns:p14="http://schemas.microsoft.com/office/powerpoint/2010/main" val="3137424582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6814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24</a:t>
            </a:fld>
            <a:endParaRPr lang="en-US"/>
          </a:p>
        </p:txBody>
      </p:sp>
      <p:sp>
        <p:nvSpPr>
          <p:cNvPr id="8" name="CaixaDeTexto 7"/>
          <p:cNvSpPr txBox="1"/>
          <p:nvPr/>
        </p:nvSpPr>
        <p:spPr>
          <a:xfrm>
            <a:off x="3963582" y="5734175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16: Diagrama básico sobre o tema</a:t>
            </a:r>
            <a:endParaRPr lang="pt-BR" sz="1400" dirty="0"/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569870" y="892423"/>
            <a:ext cx="11030230" cy="603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Esboço da proposta</a:t>
            </a:r>
            <a:endParaRPr lang="pt-BR" sz="22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311462" y="4065295"/>
            <a:ext cx="327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Carro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m 11"/>
          <p:cNvPicPr/>
          <p:nvPr/>
        </p:nvPicPr>
        <p:blipFill rotWithShape="1">
          <a:blip r:embed="rId3"/>
          <a:srcRect l="5028" t="32393" r="87783" b="56699"/>
          <a:stretch/>
        </p:blipFill>
        <p:spPr bwMode="auto">
          <a:xfrm>
            <a:off x="730744" y="2860370"/>
            <a:ext cx="2681206" cy="1204925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3" name="Conector de seta reta 12"/>
          <p:cNvCxnSpPr/>
          <p:nvPr/>
        </p:nvCxnSpPr>
        <p:spPr>
          <a:xfrm>
            <a:off x="3480320" y="3388452"/>
            <a:ext cx="438936" cy="728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6271134" y="5186346"/>
            <a:ext cx="2648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Casa com AmI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Imagem 14"/>
          <p:cNvPicPr/>
          <p:nvPr/>
        </p:nvPicPr>
        <p:blipFill rotWithShape="1">
          <a:blip r:embed="rId4"/>
          <a:srcRect l="82424" t="38077" r="3098" b="42238"/>
          <a:stretch/>
        </p:blipFill>
        <p:spPr bwMode="auto">
          <a:xfrm>
            <a:off x="3963582" y="1910687"/>
            <a:ext cx="3665518" cy="3248306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5"/>
          <a:srcRect l="11714" t="35494" r="73429" b="20606"/>
          <a:stretch/>
        </p:blipFill>
        <p:spPr>
          <a:xfrm>
            <a:off x="7645025" y="1910687"/>
            <a:ext cx="3440143" cy="324470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Conector de seta reta 18"/>
          <p:cNvCxnSpPr/>
          <p:nvPr/>
        </p:nvCxnSpPr>
        <p:spPr>
          <a:xfrm flipH="1">
            <a:off x="3442332" y="3654755"/>
            <a:ext cx="470929" cy="364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ângulo 2"/>
          <p:cNvSpPr/>
          <p:nvPr/>
        </p:nvSpPr>
        <p:spPr>
          <a:xfrm>
            <a:off x="480291" y="1588655"/>
            <a:ext cx="11388436" cy="41455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lipse 5"/>
          <p:cNvSpPr/>
          <p:nvPr/>
        </p:nvSpPr>
        <p:spPr>
          <a:xfrm>
            <a:off x="3987626" y="1983349"/>
            <a:ext cx="3666498" cy="317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eta para baixo 20"/>
          <p:cNvSpPr/>
          <p:nvPr/>
        </p:nvSpPr>
        <p:spPr>
          <a:xfrm rot="9562560">
            <a:off x="5530427" y="3269335"/>
            <a:ext cx="267855" cy="56100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ipse 21"/>
          <p:cNvSpPr/>
          <p:nvPr/>
        </p:nvSpPr>
        <p:spPr>
          <a:xfrm>
            <a:off x="6169891" y="2650835"/>
            <a:ext cx="508000" cy="618837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ipse 22"/>
          <p:cNvSpPr/>
          <p:nvPr/>
        </p:nvSpPr>
        <p:spPr>
          <a:xfrm>
            <a:off x="7670802" y="2369130"/>
            <a:ext cx="508000" cy="6188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ipse 23"/>
          <p:cNvSpPr/>
          <p:nvPr/>
        </p:nvSpPr>
        <p:spPr>
          <a:xfrm>
            <a:off x="8822154" y="1961489"/>
            <a:ext cx="508000" cy="6188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ipse 24"/>
          <p:cNvSpPr/>
          <p:nvPr/>
        </p:nvSpPr>
        <p:spPr>
          <a:xfrm>
            <a:off x="8264491" y="2125403"/>
            <a:ext cx="508000" cy="6188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ipse 25"/>
          <p:cNvSpPr/>
          <p:nvPr/>
        </p:nvSpPr>
        <p:spPr>
          <a:xfrm>
            <a:off x="9357993" y="1961490"/>
            <a:ext cx="508000" cy="6188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ipse 26"/>
          <p:cNvSpPr/>
          <p:nvPr/>
        </p:nvSpPr>
        <p:spPr>
          <a:xfrm>
            <a:off x="9941415" y="2169269"/>
            <a:ext cx="508000" cy="6188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ipse 27"/>
          <p:cNvSpPr/>
          <p:nvPr/>
        </p:nvSpPr>
        <p:spPr>
          <a:xfrm>
            <a:off x="10501746" y="2346039"/>
            <a:ext cx="508000" cy="6188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Elipse 28"/>
          <p:cNvSpPr/>
          <p:nvPr/>
        </p:nvSpPr>
        <p:spPr>
          <a:xfrm>
            <a:off x="9330155" y="3994724"/>
            <a:ext cx="1412584" cy="1243020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Elipse 30"/>
          <p:cNvSpPr/>
          <p:nvPr/>
        </p:nvSpPr>
        <p:spPr>
          <a:xfrm>
            <a:off x="637309" y="2524910"/>
            <a:ext cx="2811018" cy="199167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ipse 33"/>
          <p:cNvSpPr/>
          <p:nvPr/>
        </p:nvSpPr>
        <p:spPr>
          <a:xfrm>
            <a:off x="8038684" y="3964711"/>
            <a:ext cx="1133027" cy="9652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ipse 34"/>
          <p:cNvSpPr/>
          <p:nvPr/>
        </p:nvSpPr>
        <p:spPr>
          <a:xfrm>
            <a:off x="4789053" y="3200396"/>
            <a:ext cx="508000" cy="549568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lipse 35"/>
          <p:cNvSpPr/>
          <p:nvPr/>
        </p:nvSpPr>
        <p:spPr>
          <a:xfrm>
            <a:off x="6699775" y="2609267"/>
            <a:ext cx="508000" cy="618837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2" name="Diagrama 31"/>
          <p:cNvGraphicFramePr/>
          <p:nvPr>
            <p:extLst>
              <p:ext uri="{D42A27DB-BD31-4B8C-83A1-F6EECF244321}">
                <p14:modId xmlns:p14="http://schemas.microsoft.com/office/powerpoint/2010/main" val="3137424582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67697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1" grpId="0" animBg="1"/>
      <p:bldP spid="34" grpId="0" animBg="1"/>
      <p:bldP spid="35" grpId="0" animBg="1"/>
      <p:bldP spid="3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25</a:t>
            </a:fld>
            <a:endParaRPr lang="en-US"/>
          </a:p>
        </p:txBody>
      </p:sp>
      <p:sp>
        <p:nvSpPr>
          <p:cNvPr id="9" name="CaixaDeTexto 8"/>
          <p:cNvSpPr txBox="1"/>
          <p:nvPr/>
        </p:nvSpPr>
        <p:spPr>
          <a:xfrm>
            <a:off x="1459405" y="479501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17: Manutenção preventiva</a:t>
            </a:r>
            <a:endParaRPr lang="pt-BR" sz="1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7028941" y="479501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18: Manutenção corretiva</a:t>
            </a:r>
            <a:endParaRPr lang="pt-BR" sz="1400" dirty="0"/>
          </a:p>
        </p:txBody>
      </p:sp>
      <p:pic>
        <p:nvPicPr>
          <p:cNvPr id="11" name="Imagem 10"/>
          <p:cNvPicPr/>
          <p:nvPr/>
        </p:nvPicPr>
        <p:blipFill rotWithShape="1">
          <a:blip r:embed="rId3"/>
          <a:srcRect l="6763" t="35864" r="73537" b="35897"/>
          <a:stretch/>
        </p:blipFill>
        <p:spPr bwMode="auto">
          <a:xfrm>
            <a:off x="517160" y="1310246"/>
            <a:ext cx="4927853" cy="348477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866753" y="628113"/>
            <a:ext cx="11030230" cy="710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Diagnóstico Veicular</a:t>
            </a:r>
            <a:endParaRPr lang="pt-BR" sz="2200" dirty="0"/>
          </a:p>
        </p:txBody>
      </p:sp>
      <p:pic>
        <p:nvPicPr>
          <p:cNvPr id="13" name="Imagem 12"/>
          <p:cNvPicPr/>
          <p:nvPr/>
        </p:nvPicPr>
        <p:blipFill rotWithShape="1">
          <a:blip r:embed="rId4"/>
          <a:srcRect l="8090" t="37081" r="74711" b="36365"/>
          <a:stretch/>
        </p:blipFill>
        <p:spPr bwMode="auto">
          <a:xfrm>
            <a:off x="6068289" y="1333996"/>
            <a:ext cx="5237018" cy="343197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5"/>
          <a:srcRect l="65296" t="22323" r="21808" b="43004"/>
          <a:stretch/>
        </p:blipFill>
        <p:spPr>
          <a:xfrm>
            <a:off x="2583457" y="5255058"/>
            <a:ext cx="1452834" cy="1283854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6"/>
          <a:srcRect l="66132" t="17794" r="22722" b="64394"/>
          <a:stretch/>
        </p:blipFill>
        <p:spPr>
          <a:xfrm flipH="1">
            <a:off x="7028941" y="5181456"/>
            <a:ext cx="2724729" cy="1431057"/>
          </a:xfrm>
          <a:prstGeom prst="rect">
            <a:avLst/>
          </a:prstGeom>
        </p:spPr>
      </p:pic>
      <p:graphicFrame>
        <p:nvGraphicFramePr>
          <p:cNvPr id="17" name="Diagrama 16"/>
          <p:cNvGraphicFramePr/>
          <p:nvPr>
            <p:extLst>
              <p:ext uri="{D42A27DB-BD31-4B8C-83A1-F6EECF244321}">
                <p14:modId xmlns:p14="http://schemas.microsoft.com/office/powerpoint/2010/main" val="3137424582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85946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26</a:t>
            </a:fld>
            <a:endParaRPr lang="en-US"/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188904" y="586718"/>
            <a:ext cx="6701054" cy="23485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smtClean="0"/>
              <a:t>Veículos de grande porte (carga e transporte);</a:t>
            </a:r>
          </a:p>
          <a:p>
            <a:endParaRPr lang="pt-BR" sz="2400" dirty="0" smtClean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pt-BR" sz="2400" dirty="0" smtClean="0"/>
              <a:t>Tecnologias avançadas específicas: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dirty="0"/>
              <a:t> </a:t>
            </a:r>
            <a:r>
              <a:rPr lang="pt-BR" i="1" dirty="0" smtClean="0"/>
              <a:t>Active </a:t>
            </a:r>
            <a:r>
              <a:rPr lang="pt-BR" i="1" dirty="0" err="1" smtClean="0"/>
              <a:t>Cruiser</a:t>
            </a:r>
            <a:r>
              <a:rPr lang="pt-BR" i="1" dirty="0" smtClean="0"/>
              <a:t> </a:t>
            </a:r>
            <a:r>
              <a:rPr lang="pt-BR" i="1" dirty="0" err="1" smtClean="0"/>
              <a:t>Control</a:t>
            </a:r>
            <a:r>
              <a:rPr lang="pt-BR" i="1" dirty="0" smtClean="0"/>
              <a:t> </a:t>
            </a:r>
            <a:r>
              <a:rPr lang="pt-BR" dirty="0" smtClean="0"/>
              <a:t>(ACC) distância segura;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pt-BR" dirty="0" smtClean="0"/>
              <a:t> Lane </a:t>
            </a:r>
            <a:r>
              <a:rPr lang="pt-BR" dirty="0" err="1" smtClean="0"/>
              <a:t>Keeping</a:t>
            </a:r>
            <a:r>
              <a:rPr lang="pt-BR" dirty="0" smtClean="0"/>
              <a:t> System (LKS) olho na faixa;</a:t>
            </a:r>
          </a:p>
          <a:p>
            <a:endParaRPr lang="pt-BR" sz="24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15336" t="44176" r="48171" b="20981"/>
          <a:stretch/>
        </p:blipFill>
        <p:spPr>
          <a:xfrm>
            <a:off x="7110483" y="1065530"/>
            <a:ext cx="4449170" cy="2388358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7551533" y="3453888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19: Aplicação do ACC</a:t>
            </a:r>
            <a:endParaRPr lang="pt-BR" sz="14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l="15336" t="33026" r="46828" b="19587"/>
          <a:stretch/>
        </p:blipFill>
        <p:spPr>
          <a:xfrm>
            <a:off x="519695" y="3243044"/>
            <a:ext cx="4394579" cy="3094408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125712" y="6351513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20: Aplicação do LKS</a:t>
            </a:r>
            <a:endParaRPr lang="pt-BR" sz="1400" dirty="0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5540369" y="4509406"/>
            <a:ext cx="6701054" cy="16284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dirty="0" smtClean="0"/>
              <a:t> Gerenciamento de diesel;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dirty="0" smtClean="0"/>
              <a:t> Controle eletrônico de estabilidade;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dirty="0" smtClean="0"/>
              <a:t> Detector de atenção e cansaço.</a:t>
            </a:r>
          </a:p>
          <a:p>
            <a:endParaRPr lang="pt-BR" sz="2400" dirty="0"/>
          </a:p>
        </p:txBody>
      </p:sp>
      <p:graphicFrame>
        <p:nvGraphicFramePr>
          <p:cNvPr id="12" name="Diagrama 11"/>
          <p:cNvGraphicFramePr/>
          <p:nvPr>
            <p:extLst>
              <p:ext uri="{D42A27DB-BD31-4B8C-83A1-F6EECF244321}">
                <p14:modId xmlns:p14="http://schemas.microsoft.com/office/powerpoint/2010/main" val="3137424582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7825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27</a:t>
            </a:fld>
            <a:endParaRPr lang="en-US"/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286603" y="3371357"/>
            <a:ext cx="11518710" cy="32478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pt-BR" sz="2400" dirty="0" smtClean="0"/>
              <a:t>Alguns veículos da Volvo são capazes de enviar dados para as concessionárias analisá-los, e avaliar o desgaste de peças, tais como: 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 Filtros de ar;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 Baterias;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 Freios 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 Embreagens.</a:t>
            </a:r>
          </a:p>
          <a:p>
            <a:pPr>
              <a:spcBef>
                <a:spcPts val="600"/>
              </a:spcBef>
            </a:pPr>
            <a:r>
              <a:rPr lang="pt-BR" sz="2400" dirty="0" smtClean="0"/>
              <a:t>Melhor desempenho dos veículos;</a:t>
            </a:r>
          </a:p>
          <a:p>
            <a:pPr>
              <a:spcBef>
                <a:spcPts val="600"/>
              </a:spcBef>
            </a:pPr>
            <a:r>
              <a:rPr lang="pt-BR" sz="2400" dirty="0" smtClean="0"/>
              <a:t>Maior produtividade no transporte;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30476" t="33123" r="24664" b="30362"/>
          <a:stretch/>
        </p:blipFill>
        <p:spPr>
          <a:xfrm>
            <a:off x="3041783" y="623130"/>
            <a:ext cx="5356229" cy="2451156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3936362" y="3063580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21: Manutenção preditiva da Volvo</a:t>
            </a:r>
            <a:endParaRPr lang="pt-BR" sz="1400" dirty="0"/>
          </a:p>
        </p:txBody>
      </p:sp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3137424582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9107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28</a:t>
            </a:fld>
            <a:endParaRPr lang="en-US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63609" t="15018" r="22735" b="42357"/>
          <a:stretch/>
        </p:blipFill>
        <p:spPr>
          <a:xfrm>
            <a:off x="4408743" y="1219001"/>
            <a:ext cx="4010891" cy="4114801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4852565" y="5375459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26: Arquitetura do sistema </a:t>
            </a:r>
            <a:r>
              <a:rPr lang="pt-BR" sz="1400" dirty="0" err="1" smtClean="0"/>
              <a:t>drivingstyles</a:t>
            </a:r>
            <a:endParaRPr lang="pt-BR" sz="1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4852565" y="5641312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pt-BR" sz="1400" dirty="0" err="1" smtClean="0"/>
              <a:t>Meseguer</a:t>
            </a:r>
            <a:r>
              <a:rPr lang="pt-BR" sz="1400" i="1" dirty="0" smtClean="0"/>
              <a:t> et al., </a:t>
            </a:r>
            <a:r>
              <a:rPr lang="pt-BR" sz="1400" dirty="0" smtClean="0"/>
              <a:t>2017</a:t>
            </a:r>
            <a:endParaRPr lang="pt-BR" sz="1400" dirty="0"/>
          </a:p>
        </p:txBody>
      </p:sp>
      <p:sp>
        <p:nvSpPr>
          <p:cNvPr id="15" name="Espaço Reservado para Conteúdo 2"/>
          <p:cNvSpPr txBox="1">
            <a:spLocks/>
          </p:cNvSpPr>
          <p:nvPr/>
        </p:nvSpPr>
        <p:spPr>
          <a:xfrm>
            <a:off x="163902" y="609313"/>
            <a:ext cx="4839419" cy="5638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smtClean="0"/>
              <a:t>Veículos de pequeno e médio porte</a:t>
            </a:r>
            <a:endParaRPr lang="pt-BR" sz="2400" dirty="0"/>
          </a:p>
        </p:txBody>
      </p:sp>
      <p:pic>
        <p:nvPicPr>
          <p:cNvPr id="17" name="Imagem 16"/>
          <p:cNvPicPr/>
          <p:nvPr/>
        </p:nvPicPr>
        <p:blipFill rotWithShape="1">
          <a:blip r:embed="rId3"/>
          <a:srcRect l="5201" t="32895" r="87610" b="51754"/>
          <a:stretch/>
        </p:blipFill>
        <p:spPr bwMode="auto">
          <a:xfrm>
            <a:off x="882330" y="5310355"/>
            <a:ext cx="2254274" cy="1237887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Imagem 18"/>
          <p:cNvPicPr/>
          <p:nvPr/>
        </p:nvPicPr>
        <p:blipFill rotWithShape="1">
          <a:blip r:embed="rId4"/>
          <a:srcRect l="8562" t="38598" r="75834" b="39064"/>
          <a:stretch/>
        </p:blipFill>
        <p:spPr bwMode="auto">
          <a:xfrm>
            <a:off x="1363839" y="3211104"/>
            <a:ext cx="1291257" cy="7338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Imagem 19"/>
          <p:cNvPicPr/>
          <p:nvPr/>
        </p:nvPicPr>
        <p:blipFill rotWithShape="1">
          <a:blip r:embed="rId5"/>
          <a:srcRect l="10748" t="34610" r="78690" b="50876"/>
          <a:stretch/>
        </p:blipFill>
        <p:spPr bwMode="auto">
          <a:xfrm>
            <a:off x="1337040" y="4033060"/>
            <a:ext cx="1318056" cy="7012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Retângulo 20"/>
          <p:cNvSpPr/>
          <p:nvPr/>
        </p:nvSpPr>
        <p:spPr>
          <a:xfrm>
            <a:off x="1121424" y="3165899"/>
            <a:ext cx="1776089" cy="16565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aixaDeTexto 21"/>
          <p:cNvSpPr txBox="1"/>
          <p:nvPr/>
        </p:nvSpPr>
        <p:spPr>
          <a:xfrm>
            <a:off x="740742" y="4793609"/>
            <a:ext cx="2510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23: Adaptadores  OBDII</a:t>
            </a:r>
            <a:endParaRPr lang="pt-BR" sz="1400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1187194" y="6503137"/>
            <a:ext cx="1949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22: Porta OBDII</a:t>
            </a:r>
            <a:endParaRPr lang="pt-BR" sz="14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6"/>
          <a:srcRect l="67005" t="28150" r="24151" b="49892"/>
          <a:stretch/>
        </p:blipFill>
        <p:spPr>
          <a:xfrm>
            <a:off x="488646" y="1190132"/>
            <a:ext cx="1633728" cy="1406852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 rotWithShape="1">
          <a:blip r:embed="rId7"/>
          <a:srcRect l="40455" t="60567" r="56730" b="29058"/>
          <a:stretch/>
        </p:blipFill>
        <p:spPr>
          <a:xfrm>
            <a:off x="2799261" y="1250830"/>
            <a:ext cx="1089770" cy="13205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CaixaDeTexto 24"/>
          <p:cNvSpPr txBox="1"/>
          <p:nvPr/>
        </p:nvSpPr>
        <p:spPr>
          <a:xfrm>
            <a:off x="310554" y="2590980"/>
            <a:ext cx="1921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24: </a:t>
            </a:r>
            <a:r>
              <a:rPr lang="pt-BR" sz="1400" i="1" dirty="0" smtClean="0"/>
              <a:t>Smartphones</a:t>
            </a:r>
            <a:endParaRPr lang="pt-BR" sz="1400" i="1" dirty="0"/>
          </a:p>
        </p:txBody>
      </p:sp>
      <p:pic>
        <p:nvPicPr>
          <p:cNvPr id="26" name="Imagem 25"/>
          <p:cNvPicPr>
            <a:picLocks noChangeAspect="1"/>
          </p:cNvPicPr>
          <p:nvPr/>
        </p:nvPicPr>
        <p:blipFill rotWithShape="1">
          <a:blip r:embed="rId8"/>
          <a:srcRect l="67854" t="23413" r="24363" b="43004"/>
          <a:stretch/>
        </p:blipFill>
        <p:spPr>
          <a:xfrm>
            <a:off x="3605129" y="1296639"/>
            <a:ext cx="242189" cy="343468"/>
          </a:xfrm>
          <a:prstGeom prst="rect">
            <a:avLst/>
          </a:prstGeom>
        </p:spPr>
      </p:pic>
      <p:sp>
        <p:nvSpPr>
          <p:cNvPr id="27" name="CaixaDeTexto 26"/>
          <p:cNvSpPr txBox="1"/>
          <p:nvPr/>
        </p:nvSpPr>
        <p:spPr>
          <a:xfrm>
            <a:off x="2065263" y="2570857"/>
            <a:ext cx="2510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25: Dispositivo</a:t>
            </a:r>
          </a:p>
          <a:p>
            <a:pPr algn="ctr"/>
            <a:r>
              <a:rPr lang="pt-BR" sz="1400" dirty="0" smtClean="0"/>
              <a:t> dedicado</a:t>
            </a:r>
            <a:r>
              <a:rPr lang="pt-BR" sz="1400" i="1" dirty="0" smtClean="0"/>
              <a:t> </a:t>
            </a:r>
            <a:endParaRPr lang="pt-BR" sz="1400" i="1" dirty="0"/>
          </a:p>
        </p:txBody>
      </p:sp>
      <p:pic>
        <p:nvPicPr>
          <p:cNvPr id="28" name="Imagem 27"/>
          <p:cNvPicPr>
            <a:picLocks noChangeAspect="1"/>
          </p:cNvPicPr>
          <p:nvPr/>
        </p:nvPicPr>
        <p:blipFill rotWithShape="1">
          <a:blip r:embed="rId9"/>
          <a:srcRect l="60446" t="10825" r="33540" b="81836"/>
          <a:stretch/>
        </p:blipFill>
        <p:spPr>
          <a:xfrm>
            <a:off x="9478347" y="1880080"/>
            <a:ext cx="2131703" cy="854923"/>
          </a:xfrm>
          <a:prstGeom prst="rect">
            <a:avLst/>
          </a:prstGeom>
        </p:spPr>
      </p:pic>
      <p:sp>
        <p:nvSpPr>
          <p:cNvPr id="29" name="Espaço Reservado para Conteúdo 2"/>
          <p:cNvSpPr txBox="1">
            <a:spLocks/>
          </p:cNvSpPr>
          <p:nvPr/>
        </p:nvSpPr>
        <p:spPr>
          <a:xfrm>
            <a:off x="9049588" y="3217655"/>
            <a:ext cx="2989219" cy="1950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smtClean="0"/>
              <a:t>Caixa preta;</a:t>
            </a:r>
          </a:p>
          <a:p>
            <a:r>
              <a:rPr lang="pt-BR" sz="2400" dirty="0" smtClean="0"/>
              <a:t>Diagnóstico;</a:t>
            </a:r>
          </a:p>
          <a:p>
            <a:r>
              <a:rPr lang="pt-BR" sz="2400" dirty="0" smtClean="0"/>
              <a:t>Central multimídia;</a:t>
            </a:r>
          </a:p>
          <a:p>
            <a:r>
              <a:rPr lang="pt-BR" sz="2400" dirty="0" smtClean="0"/>
              <a:t>Sistema de alarme.</a:t>
            </a:r>
            <a:endParaRPr lang="pt-BR" sz="2400" dirty="0"/>
          </a:p>
        </p:txBody>
      </p:sp>
      <p:sp>
        <p:nvSpPr>
          <p:cNvPr id="30" name="CaixaDeTexto 29"/>
          <p:cNvSpPr txBox="1"/>
          <p:nvPr/>
        </p:nvSpPr>
        <p:spPr>
          <a:xfrm>
            <a:off x="9243510" y="2763525"/>
            <a:ext cx="2510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Fonte: http://</a:t>
            </a:r>
            <a:r>
              <a:rPr lang="pt-BR" sz="1400" dirty="0" smtClean="0"/>
              <a:t>www.carberry.it</a:t>
            </a:r>
            <a:endParaRPr lang="pt-BR" sz="1400" dirty="0"/>
          </a:p>
        </p:txBody>
      </p:sp>
      <p:graphicFrame>
        <p:nvGraphicFramePr>
          <p:cNvPr id="32" name="Diagrama 31"/>
          <p:cNvGraphicFramePr/>
          <p:nvPr>
            <p:extLst>
              <p:ext uri="{D42A27DB-BD31-4B8C-83A1-F6EECF244321}">
                <p14:modId xmlns:p14="http://schemas.microsoft.com/office/powerpoint/2010/main" val="3137424582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421847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25" grpId="0"/>
      <p:bldP spid="27" grpId="0"/>
      <p:bldP spid="29" grpId="0"/>
      <p:bldP spid="3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29</a:t>
            </a:fld>
            <a:endParaRPr lang="en-US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194208" y="550993"/>
            <a:ext cx="5244801" cy="579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Ambientes Inteligentes</a:t>
            </a:r>
          </a:p>
        </p:txBody>
      </p:sp>
      <p:sp>
        <p:nvSpPr>
          <p:cNvPr id="17" name="Espaço Reservado para Conteúdo 2"/>
          <p:cNvSpPr txBox="1">
            <a:spLocks/>
          </p:cNvSpPr>
          <p:nvPr/>
        </p:nvSpPr>
        <p:spPr>
          <a:xfrm>
            <a:off x="194208" y="2264432"/>
            <a:ext cx="4239246" cy="2612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Principal objetivo é facilitar a vida humana;</a:t>
            </a:r>
          </a:p>
          <a:p>
            <a:pPr algn="just">
              <a:lnSpc>
                <a:spcPts val="3500"/>
              </a:lnSpc>
            </a:pPr>
            <a:r>
              <a:rPr lang="pt-BR" sz="2400" dirty="0" smtClean="0"/>
              <a:t>Principais aplicações: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 smtClean="0"/>
              <a:t> Ambientes assistidos;</a:t>
            </a:r>
          </a:p>
          <a:p>
            <a:pPr lvl="1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dirty="0" smtClean="0"/>
              <a:t>Automação residencial.</a:t>
            </a:r>
            <a:endParaRPr lang="pt-BR" dirty="0"/>
          </a:p>
          <a:p>
            <a:pPr algn="just">
              <a:lnSpc>
                <a:spcPts val="3500"/>
              </a:lnSpc>
            </a:pPr>
            <a:endParaRPr lang="pt-BR" sz="2400" dirty="0" smtClean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l="61667" t="13292" r="13560" b="40608"/>
          <a:stretch/>
        </p:blipFill>
        <p:spPr>
          <a:xfrm>
            <a:off x="4663878" y="1996505"/>
            <a:ext cx="6650183" cy="4067389"/>
          </a:xfrm>
          <a:prstGeom prst="rect">
            <a:avLst/>
          </a:prstGeom>
        </p:spPr>
      </p:pic>
      <p:sp>
        <p:nvSpPr>
          <p:cNvPr id="19" name="CaixaDeTexto 18"/>
          <p:cNvSpPr txBox="1"/>
          <p:nvPr/>
        </p:nvSpPr>
        <p:spPr>
          <a:xfrm>
            <a:off x="6415131" y="6056234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27: Conectividade</a:t>
            </a:r>
            <a:endParaRPr lang="pt-BR" sz="1400" dirty="0"/>
          </a:p>
        </p:txBody>
      </p:sp>
      <p:graphicFrame>
        <p:nvGraphicFramePr>
          <p:cNvPr id="10" name="Diagrama 9"/>
          <p:cNvGraphicFramePr/>
          <p:nvPr>
            <p:extLst>
              <p:ext uri="{D42A27DB-BD31-4B8C-83A1-F6EECF244321}">
                <p14:modId xmlns:p14="http://schemas.microsoft.com/office/powerpoint/2010/main" val="3137424582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1373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a 15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</a:t>
            </a:fld>
            <a:endParaRPr lang="en-US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430026" y="556411"/>
            <a:ext cx="11357417" cy="6165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3500"/>
              </a:lnSpc>
              <a:spcBef>
                <a:spcPts val="0"/>
              </a:spcBef>
              <a:buNone/>
            </a:pPr>
            <a:r>
              <a:rPr lang="pt-BR" sz="2400" b="1" dirty="0" smtClean="0"/>
              <a:t>Ambientes Inteligentes (</a:t>
            </a:r>
            <a:r>
              <a:rPr lang="pt-BR" sz="2400" b="1" dirty="0" err="1" smtClean="0"/>
              <a:t>AmI</a:t>
            </a:r>
            <a:r>
              <a:rPr lang="pt-BR" sz="2400" b="1" dirty="0" smtClean="0"/>
              <a:t>)</a:t>
            </a:r>
          </a:p>
          <a:p>
            <a:pPr marL="0" indent="0" algn="just">
              <a:lnSpc>
                <a:spcPts val="3500"/>
              </a:lnSpc>
              <a:spcBef>
                <a:spcPts val="0"/>
              </a:spcBef>
              <a:buNone/>
            </a:pPr>
            <a:endParaRPr lang="pt-BR" sz="2400" dirty="0" smtClean="0"/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Segundo </a:t>
            </a:r>
            <a:r>
              <a:rPr lang="pt-BR" sz="2400" dirty="0" err="1"/>
              <a:t>Shadbolt</a:t>
            </a:r>
            <a:r>
              <a:rPr lang="pt-BR" sz="2400" dirty="0"/>
              <a:t> (2003) o </a:t>
            </a:r>
            <a:r>
              <a:rPr lang="pt-BR" sz="2400" dirty="0" err="1"/>
              <a:t>AmI</a:t>
            </a:r>
            <a:r>
              <a:rPr lang="pt-BR" sz="2400" dirty="0"/>
              <a:t> é:</a:t>
            </a:r>
          </a:p>
          <a:p>
            <a:pPr lvl="1" algn="just">
              <a:lnSpc>
                <a:spcPts val="35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pt-BR" dirty="0"/>
              <a:t> Convergência de várias áreas da computação, principalmente a computação ubíqua e </a:t>
            </a:r>
            <a:r>
              <a:rPr lang="pt-BR" dirty="0" err="1"/>
              <a:t>pervasiva</a:t>
            </a:r>
            <a:r>
              <a:rPr lang="pt-BR" dirty="0"/>
              <a:t>. </a:t>
            </a:r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Segundo </a:t>
            </a:r>
            <a:r>
              <a:rPr lang="pt-BR" sz="2400" dirty="0" err="1" smtClean="0"/>
              <a:t>Coulouris</a:t>
            </a:r>
            <a:r>
              <a:rPr lang="pt-BR" sz="2400" dirty="0" smtClean="0"/>
              <a:t> (2005) o </a:t>
            </a:r>
            <a:r>
              <a:rPr lang="pt-BR" sz="2400" dirty="0" err="1" smtClean="0"/>
              <a:t>AmI</a:t>
            </a:r>
            <a:r>
              <a:rPr lang="pt-BR" sz="2400" dirty="0" smtClean="0"/>
              <a:t> é:</a:t>
            </a:r>
          </a:p>
          <a:p>
            <a:pPr lvl="1" algn="just">
              <a:lnSpc>
                <a:spcPts val="35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 Espaço físico com recursos computacionais;</a:t>
            </a:r>
          </a:p>
          <a:p>
            <a:pPr lvl="1" algn="just">
              <a:lnSpc>
                <a:spcPts val="35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pt-BR" dirty="0" smtClean="0"/>
              <a:t> E interação humano computador de forma visível ou invisível.</a:t>
            </a:r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Segundo </a:t>
            </a:r>
            <a:r>
              <a:rPr lang="pt-BR" sz="2400" dirty="0" err="1" smtClean="0"/>
              <a:t>Sadri</a:t>
            </a:r>
            <a:r>
              <a:rPr lang="pt-BR" sz="2400" dirty="0" smtClean="0"/>
              <a:t> (2011) o </a:t>
            </a:r>
            <a:r>
              <a:rPr lang="pt-BR" sz="2400" dirty="0" err="1" smtClean="0"/>
              <a:t>AmI</a:t>
            </a:r>
            <a:r>
              <a:rPr lang="pt-BR" sz="2400" dirty="0" smtClean="0"/>
              <a:t> tem as seguintes características:</a:t>
            </a:r>
          </a:p>
          <a:p>
            <a:pPr lvl="1" algn="just">
              <a:lnSpc>
                <a:spcPts val="35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sz="2000" dirty="0" smtClean="0"/>
              <a:t> </a:t>
            </a:r>
            <a:r>
              <a:rPr lang="pt-BR" dirty="0" smtClean="0"/>
              <a:t>Discretos, interconectados, dinâmicos, integrados e inteligentes;</a:t>
            </a:r>
          </a:p>
          <a:p>
            <a:pPr lvl="1" algn="just">
              <a:lnSpc>
                <a:spcPts val="35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/>
              <a:t> C</a:t>
            </a:r>
            <a:r>
              <a:rPr lang="pt-BR" dirty="0" smtClean="0"/>
              <a:t>om dispositivos de baixo custo.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1542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30</a:t>
            </a:fld>
            <a:endParaRPr lang="en-US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310610" y="376182"/>
            <a:ext cx="5244801" cy="579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Ambientes Inteligentes</a:t>
            </a:r>
          </a:p>
        </p:txBody>
      </p:sp>
      <p:pic>
        <p:nvPicPr>
          <p:cNvPr id="10" name="Imagem 9"/>
          <p:cNvPicPr/>
          <p:nvPr/>
        </p:nvPicPr>
        <p:blipFill rotWithShape="1">
          <a:blip r:embed="rId3"/>
          <a:srcRect l="62569" t="9825" r="20980" b="50156"/>
          <a:stretch/>
        </p:blipFill>
        <p:spPr bwMode="auto">
          <a:xfrm>
            <a:off x="352770" y="1867034"/>
            <a:ext cx="4623758" cy="37979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881114" y="5688269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27: </a:t>
            </a:r>
            <a:r>
              <a:rPr lang="pt-BR" sz="1400" i="1" dirty="0" smtClean="0"/>
              <a:t>Gateway</a:t>
            </a:r>
            <a:r>
              <a:rPr lang="pt-BR" sz="1400" dirty="0" smtClean="0"/>
              <a:t> de uma casa inteligente</a:t>
            </a:r>
            <a:endParaRPr lang="pt-BR" sz="1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881114" y="5987420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en-US" sz="1400" dirty="0"/>
              <a:t> </a:t>
            </a:r>
            <a:r>
              <a:rPr lang="en-US" sz="1400" dirty="0" err="1" smtClean="0"/>
              <a:t>Montori</a:t>
            </a:r>
            <a:r>
              <a:rPr lang="en-US" sz="1400" dirty="0" smtClean="0"/>
              <a:t> </a:t>
            </a:r>
            <a:r>
              <a:rPr lang="en-US" sz="1400" i="1" dirty="0" smtClean="0"/>
              <a:t>et al., </a:t>
            </a:r>
            <a:r>
              <a:rPr lang="en-US" sz="1400" dirty="0" smtClean="0"/>
              <a:t>2017</a:t>
            </a:r>
            <a:r>
              <a:rPr lang="en-US" sz="1400" i="1" dirty="0" smtClean="0"/>
              <a:t> </a:t>
            </a:r>
            <a:endParaRPr lang="pt-BR" sz="1400" i="1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7157397" y="5838491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28: </a:t>
            </a:r>
            <a:r>
              <a:rPr lang="pt-BR" sz="1400" i="1" dirty="0" smtClean="0"/>
              <a:t>Gateway</a:t>
            </a:r>
            <a:endParaRPr lang="pt-BR" sz="1400" i="1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7157397" y="6146268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en-US" sz="1400" dirty="0"/>
              <a:t> D. C. </a:t>
            </a:r>
            <a:r>
              <a:rPr lang="en-US" sz="1400" dirty="0" err="1"/>
              <a:t>Yacchirema</a:t>
            </a:r>
            <a:r>
              <a:rPr lang="en-US" sz="1400" dirty="0"/>
              <a:t> and </a:t>
            </a:r>
            <a:r>
              <a:rPr lang="en-US" sz="1400" dirty="0" err="1" smtClean="0"/>
              <a:t>C.Palau</a:t>
            </a:r>
            <a:r>
              <a:rPr lang="en-US" sz="1400" dirty="0" smtClean="0"/>
              <a:t>, 2016</a:t>
            </a:r>
            <a:r>
              <a:rPr lang="en-US" sz="1400" i="1" dirty="0" smtClean="0"/>
              <a:t> </a:t>
            </a:r>
            <a:endParaRPr lang="pt-BR" sz="1400" i="1" dirty="0"/>
          </a:p>
        </p:txBody>
      </p:sp>
      <p:sp>
        <p:nvSpPr>
          <p:cNvPr id="17" name="Espaço Reservado para Conteúdo 2"/>
          <p:cNvSpPr txBox="1">
            <a:spLocks/>
          </p:cNvSpPr>
          <p:nvPr/>
        </p:nvSpPr>
        <p:spPr>
          <a:xfrm>
            <a:off x="407209" y="1312279"/>
            <a:ext cx="3888265" cy="545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ts val="35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Automação residencial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/>
          <a:srcRect l="79882" t="24275" r="3420" b="42573"/>
          <a:stretch/>
        </p:blipFill>
        <p:spPr>
          <a:xfrm>
            <a:off x="5338286" y="1232998"/>
            <a:ext cx="6627700" cy="4641513"/>
          </a:xfrm>
          <a:prstGeom prst="rect">
            <a:avLst/>
          </a:prstGeom>
          <a:ln>
            <a:noFill/>
          </a:ln>
        </p:spPr>
      </p:pic>
      <p:sp>
        <p:nvSpPr>
          <p:cNvPr id="5" name="Elipse 4"/>
          <p:cNvSpPr/>
          <p:nvPr/>
        </p:nvSpPr>
        <p:spPr>
          <a:xfrm>
            <a:off x="1745673" y="2576951"/>
            <a:ext cx="858981" cy="7573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ipse 17"/>
          <p:cNvSpPr/>
          <p:nvPr/>
        </p:nvSpPr>
        <p:spPr>
          <a:xfrm>
            <a:off x="8913112" y="1736424"/>
            <a:ext cx="858981" cy="48029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spaço Reservado para Conteúdo 2"/>
          <p:cNvSpPr txBox="1">
            <a:spLocks/>
          </p:cNvSpPr>
          <p:nvPr/>
        </p:nvSpPr>
        <p:spPr>
          <a:xfrm>
            <a:off x="6823709" y="615446"/>
            <a:ext cx="3656853" cy="548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ts val="35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dirty="0" smtClean="0"/>
              <a:t> Ambientes assistidos;</a:t>
            </a:r>
          </a:p>
        </p:txBody>
      </p:sp>
      <p:graphicFrame>
        <p:nvGraphicFramePr>
          <p:cNvPr id="21" name="Diagrama 20"/>
          <p:cNvGraphicFramePr/>
          <p:nvPr>
            <p:extLst>
              <p:ext uri="{D42A27DB-BD31-4B8C-83A1-F6EECF244321}">
                <p14:modId xmlns:p14="http://schemas.microsoft.com/office/powerpoint/2010/main" val="3137424582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75607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31</a:t>
            </a:fld>
            <a:endParaRPr lang="en-US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194208" y="2264432"/>
            <a:ext cx="9614810" cy="2612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Ligar todos os conceitos e falar que é relevante fazer essa pesquisa e informar que é possível de acordo com os trabalhos relacionados na introdução</a:t>
            </a:r>
            <a:endParaRPr lang="pt-BR" dirty="0"/>
          </a:p>
          <a:p>
            <a:pPr algn="just">
              <a:lnSpc>
                <a:spcPts val="3500"/>
              </a:lnSpc>
            </a:pPr>
            <a:endParaRPr lang="pt-BR" sz="2400" dirty="0" smtClean="0"/>
          </a:p>
        </p:txBody>
      </p:sp>
      <p:graphicFrame>
        <p:nvGraphicFramePr>
          <p:cNvPr id="7" name="Diagrama 6"/>
          <p:cNvGraphicFramePr/>
          <p:nvPr>
            <p:extLst>
              <p:ext uri="{D42A27DB-BD31-4B8C-83A1-F6EECF244321}">
                <p14:modId xmlns:p14="http://schemas.microsoft.com/office/powerpoint/2010/main" val="3137424582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114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370619" y="6522601"/>
            <a:ext cx="2743200" cy="365125"/>
          </a:xfrm>
        </p:spPr>
        <p:txBody>
          <a:bodyPr/>
          <a:lstStyle/>
          <a:p>
            <a:fld id="{AEC8F574-5F5E-431E-B614-44D29D59CA12}" type="slidenum">
              <a:rPr lang="en-US" smtClean="0"/>
              <a:t>32</a:t>
            </a:fld>
            <a:endParaRPr lang="en-US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l="66136" t="49308" r="3669" b="27537"/>
          <a:stretch/>
        </p:blipFill>
        <p:spPr>
          <a:xfrm>
            <a:off x="1181721" y="2917719"/>
            <a:ext cx="9363435" cy="27788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aixaDeTexto 4"/>
          <p:cNvSpPr txBox="1"/>
          <p:nvPr/>
        </p:nvSpPr>
        <p:spPr>
          <a:xfrm>
            <a:off x="4079903" y="5785636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21: Blocos do sistema</a:t>
            </a:r>
            <a:endParaRPr lang="pt-BR" sz="1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4079902" y="6093413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Fonte: </a:t>
            </a:r>
            <a:r>
              <a:rPr lang="en-US" sz="1400" dirty="0"/>
              <a:t>SHI, </a:t>
            </a:r>
            <a:r>
              <a:rPr lang="en-US" sz="1400" dirty="0" err="1"/>
              <a:t>Guoyong</a:t>
            </a:r>
            <a:r>
              <a:rPr lang="en-US" sz="1400" dirty="0"/>
              <a:t> et al. (2015</a:t>
            </a:r>
            <a:r>
              <a:rPr lang="en-US" sz="1400" dirty="0" smtClean="0"/>
              <a:t>)</a:t>
            </a:r>
            <a:r>
              <a:rPr lang="pt-BR" sz="1400" dirty="0" smtClean="0"/>
              <a:t> </a:t>
            </a:r>
            <a:endParaRPr lang="pt-BR" sz="1400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23570" y="906070"/>
            <a:ext cx="11030230" cy="625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b="1" dirty="0" smtClean="0"/>
              <a:t>Trabalhos relacionados</a:t>
            </a:r>
            <a:endParaRPr lang="pt-BR" sz="2200" dirty="0"/>
          </a:p>
        </p:txBody>
      </p:sp>
      <p:sp>
        <p:nvSpPr>
          <p:cNvPr id="2" name="Retângulo 1"/>
          <p:cNvSpPr/>
          <p:nvPr/>
        </p:nvSpPr>
        <p:spPr>
          <a:xfrm>
            <a:off x="1597358" y="1769875"/>
            <a:ext cx="8514476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000" b="1" dirty="0" err="1" smtClean="0"/>
              <a:t>Artigo</a:t>
            </a:r>
            <a:r>
              <a:rPr lang="en-US" sz="2000" b="1" dirty="0" smtClean="0"/>
              <a:t> 1: A </a:t>
            </a:r>
            <a:r>
              <a:rPr lang="en-US" sz="2000" b="1" dirty="0"/>
              <a:t>vehicle Electric Control Unit Over-The- Air Reprogramming </a:t>
            </a:r>
            <a:r>
              <a:rPr lang="en-US" sz="2000" b="1" dirty="0" smtClean="0"/>
              <a:t>System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000" dirty="0" smtClean="0"/>
              <a:t>International Conference on Connected Vehicles and Expo (ICCVE). 2015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3023102368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7953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33</a:t>
            </a:fld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62095" t="23055" r="18793" b="43373"/>
          <a:stretch/>
        </p:blipFill>
        <p:spPr>
          <a:xfrm>
            <a:off x="7980032" y="574828"/>
            <a:ext cx="3756586" cy="27848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aixaDeTexto 7"/>
          <p:cNvSpPr txBox="1"/>
          <p:nvPr/>
        </p:nvSpPr>
        <p:spPr>
          <a:xfrm>
            <a:off x="124550" y="5399483"/>
            <a:ext cx="327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Porta OBDII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m 9"/>
          <p:cNvPicPr/>
          <p:nvPr/>
        </p:nvPicPr>
        <p:blipFill rotWithShape="1">
          <a:blip r:embed="rId4"/>
          <a:srcRect l="5201" t="32895" r="87610" b="51754"/>
          <a:stretch/>
        </p:blipFill>
        <p:spPr bwMode="auto">
          <a:xfrm>
            <a:off x="292617" y="2145381"/>
            <a:ext cx="2681206" cy="1695806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agem 10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9" t="7567" r="11641" b="79539"/>
          <a:stretch/>
        </p:blipFill>
        <p:spPr bwMode="auto">
          <a:xfrm>
            <a:off x="292617" y="3841186"/>
            <a:ext cx="2681206" cy="155829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m 11"/>
          <p:cNvPicPr/>
          <p:nvPr/>
        </p:nvPicPr>
        <p:blipFill rotWithShape="1">
          <a:blip r:embed="rId6"/>
          <a:srcRect l="10748" t="34610" r="78690" b="50876"/>
          <a:stretch/>
        </p:blipFill>
        <p:spPr bwMode="auto">
          <a:xfrm>
            <a:off x="3383295" y="3262191"/>
            <a:ext cx="1760479" cy="12115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3" name="Conector de seta reta 12"/>
          <p:cNvCxnSpPr/>
          <p:nvPr/>
        </p:nvCxnSpPr>
        <p:spPr>
          <a:xfrm flipH="1" flipV="1">
            <a:off x="3006674" y="3829331"/>
            <a:ext cx="376621" cy="1185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>
            <a:off x="5143774" y="3841186"/>
            <a:ext cx="592428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3181761" y="4541983"/>
            <a:ext cx="2163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Adaptadores OBDII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5478684" y="4725554"/>
            <a:ext cx="21635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Dispositivos de coleta, armazenamento e transmissão de dados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7"/>
          <a:srcRect l="40455" t="60567" r="56730" b="29058"/>
          <a:stretch/>
        </p:blipFill>
        <p:spPr>
          <a:xfrm>
            <a:off x="5810081" y="2966503"/>
            <a:ext cx="1443651" cy="174936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Conector de seta reta 17"/>
          <p:cNvCxnSpPr/>
          <p:nvPr/>
        </p:nvCxnSpPr>
        <p:spPr>
          <a:xfrm>
            <a:off x="7402063" y="3113639"/>
            <a:ext cx="438936" cy="728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m 18"/>
          <p:cNvPicPr/>
          <p:nvPr/>
        </p:nvPicPr>
        <p:blipFill rotWithShape="1">
          <a:blip r:embed="rId8"/>
          <a:srcRect l="9336" t="37280" r="76408" b="32895"/>
          <a:stretch/>
        </p:blipFill>
        <p:spPr bwMode="auto">
          <a:xfrm>
            <a:off x="8047629" y="3677269"/>
            <a:ext cx="3007367" cy="2837251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20" name="Conector de seta reta 19"/>
          <p:cNvCxnSpPr/>
          <p:nvPr/>
        </p:nvCxnSpPr>
        <p:spPr>
          <a:xfrm flipH="1">
            <a:off x="10789730" y="3402040"/>
            <a:ext cx="4940" cy="26923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ço Reservado para Conteúdo 2"/>
          <p:cNvSpPr txBox="1">
            <a:spLocks/>
          </p:cNvSpPr>
          <p:nvPr/>
        </p:nvSpPr>
        <p:spPr>
          <a:xfrm>
            <a:off x="455916" y="770470"/>
            <a:ext cx="7524116" cy="1374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Proposição de um Sistema </a:t>
            </a:r>
            <a:r>
              <a:rPr lang="pt-BR" sz="2400" dirty="0"/>
              <a:t>E</a:t>
            </a:r>
            <a:r>
              <a:rPr lang="pt-BR" sz="2400" dirty="0" smtClean="0"/>
              <a:t>mbarcado de Diagnóstico Veicular Integrado a Ambientes Inteligentes (</a:t>
            </a:r>
            <a:r>
              <a:rPr lang="pt-BR" sz="2400" dirty="0" err="1" smtClean="0"/>
              <a:t>SEDVIAmI</a:t>
            </a:r>
            <a:r>
              <a:rPr lang="pt-BR" sz="2400" dirty="0" smtClean="0"/>
              <a:t>)</a:t>
            </a:r>
            <a:endParaRPr lang="pt-BR" sz="2200" dirty="0"/>
          </a:p>
        </p:txBody>
      </p:sp>
      <p:graphicFrame>
        <p:nvGraphicFramePr>
          <p:cNvPr id="22" name="Diagrama 21"/>
          <p:cNvGraphicFramePr/>
          <p:nvPr>
            <p:extLst>
              <p:ext uri="{D42A27DB-BD31-4B8C-83A1-F6EECF244321}">
                <p14:modId xmlns:p14="http://schemas.microsoft.com/office/powerpoint/2010/main" val="3121318180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6824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34</a:t>
            </a:fld>
            <a:endParaRPr lang="en-US"/>
          </a:p>
        </p:txBody>
      </p:sp>
      <p:sp>
        <p:nvSpPr>
          <p:cNvPr id="15" name="CaixaDeTexto 14"/>
          <p:cNvSpPr txBox="1"/>
          <p:nvPr/>
        </p:nvSpPr>
        <p:spPr>
          <a:xfrm>
            <a:off x="3626134" y="6231135"/>
            <a:ext cx="4128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Figura 27: Arquitetura do sistema em alto nível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Espaço Reservado para Conteúdo 2"/>
          <p:cNvSpPr txBox="1">
            <a:spLocks/>
          </p:cNvSpPr>
          <p:nvPr/>
        </p:nvSpPr>
        <p:spPr>
          <a:xfrm>
            <a:off x="455916" y="770470"/>
            <a:ext cx="11075024" cy="731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Arquitetura em alto nível do </a:t>
            </a:r>
            <a:r>
              <a:rPr lang="pt-BR" sz="2400" dirty="0" err="1" smtClean="0"/>
              <a:t>SEDVIAmI</a:t>
            </a:r>
            <a:endParaRPr lang="pt-BR" sz="2200" dirty="0"/>
          </a:p>
        </p:txBody>
      </p:sp>
      <p:pic>
        <p:nvPicPr>
          <p:cNvPr id="7" name="Imagem 6"/>
          <p:cNvPicPr/>
          <p:nvPr/>
        </p:nvPicPr>
        <p:blipFill rotWithShape="1">
          <a:blip r:embed="rId3"/>
          <a:srcRect l="20314" t="24026" r="57191" b="25208"/>
          <a:stretch/>
        </p:blipFill>
        <p:spPr bwMode="auto">
          <a:xfrm>
            <a:off x="2673531" y="1870113"/>
            <a:ext cx="5711099" cy="44168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11" name="Diagrama 10"/>
          <p:cNvGraphicFramePr/>
          <p:nvPr>
            <p:extLst>
              <p:ext uri="{D42A27DB-BD31-4B8C-83A1-F6EECF244321}">
                <p14:modId xmlns:p14="http://schemas.microsoft.com/office/powerpoint/2010/main" val="37144813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1597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35</a:t>
            </a:fld>
            <a:endParaRPr lang="en-US"/>
          </a:p>
        </p:txBody>
      </p:sp>
      <p:sp>
        <p:nvSpPr>
          <p:cNvPr id="15" name="CaixaDeTexto 14"/>
          <p:cNvSpPr txBox="1"/>
          <p:nvPr/>
        </p:nvSpPr>
        <p:spPr>
          <a:xfrm>
            <a:off x="3577600" y="5605154"/>
            <a:ext cx="4128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Figura 28: Cenário de utilização da aplicação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455916" y="770470"/>
            <a:ext cx="11075024" cy="1201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Aplicação do sistema</a:t>
            </a:r>
          </a:p>
          <a:p>
            <a:pPr lvl="1" algn="just">
              <a:lnSpc>
                <a:spcPts val="3500"/>
              </a:lnSpc>
            </a:pPr>
            <a:r>
              <a:rPr lang="pt-BR" sz="2000" dirty="0" smtClean="0"/>
              <a:t>Cenário 1 – análise direta</a:t>
            </a:r>
          </a:p>
          <a:p>
            <a:pPr algn="just">
              <a:lnSpc>
                <a:spcPts val="3500"/>
              </a:lnSpc>
            </a:pPr>
            <a:endParaRPr lang="pt-BR" sz="2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57175" t="32696" r="27240" b="39366"/>
          <a:stretch/>
        </p:blipFill>
        <p:spPr>
          <a:xfrm>
            <a:off x="455916" y="2169569"/>
            <a:ext cx="2600698" cy="2081797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/>
          <a:srcRect l="55812" t="32445" r="23052" b="35339"/>
          <a:stretch/>
        </p:blipFill>
        <p:spPr>
          <a:xfrm>
            <a:off x="3040887" y="2169570"/>
            <a:ext cx="2699556" cy="208179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5"/>
          <a:srcRect l="54838" t="30683" r="25097" b="32823"/>
          <a:stretch/>
        </p:blipFill>
        <p:spPr>
          <a:xfrm>
            <a:off x="5736827" y="2169569"/>
            <a:ext cx="2806188" cy="208179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6"/>
          <a:srcRect l="56006" t="33200" r="25488" b="37856"/>
          <a:stretch/>
        </p:blipFill>
        <p:spPr>
          <a:xfrm>
            <a:off x="8543015" y="2216752"/>
            <a:ext cx="2410688" cy="203461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7"/>
          <a:srcRect l="59902" t="27412" r="28507" b="59752"/>
          <a:stretch/>
        </p:blipFill>
        <p:spPr>
          <a:xfrm>
            <a:off x="2180572" y="4262924"/>
            <a:ext cx="6922510" cy="1342230"/>
          </a:xfrm>
          <a:prstGeom prst="rect">
            <a:avLst/>
          </a:prstGeom>
        </p:spPr>
      </p:pic>
      <p:graphicFrame>
        <p:nvGraphicFramePr>
          <p:cNvPr id="11" name="Diagrama 10"/>
          <p:cNvGraphicFramePr/>
          <p:nvPr>
            <p:extLst>
              <p:ext uri="{D42A27DB-BD31-4B8C-83A1-F6EECF244321}">
                <p14:modId xmlns:p14="http://schemas.microsoft.com/office/powerpoint/2010/main" val="37144813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13120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36</a:t>
            </a:fld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6" t="6278" r="26564"/>
          <a:stretch/>
        </p:blipFill>
        <p:spPr>
          <a:xfrm>
            <a:off x="5628905" y="1781094"/>
            <a:ext cx="4712196" cy="40991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m 7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9" t="7567" r="11641" b="79539"/>
          <a:stretch/>
        </p:blipFill>
        <p:spPr bwMode="auto">
          <a:xfrm>
            <a:off x="824051" y="3830660"/>
            <a:ext cx="2681206" cy="155829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m 8"/>
          <p:cNvPicPr/>
          <p:nvPr/>
        </p:nvPicPr>
        <p:blipFill rotWithShape="1">
          <a:blip r:embed="rId5"/>
          <a:srcRect l="5201" t="32895" r="87610" b="51754"/>
          <a:stretch/>
        </p:blipFill>
        <p:spPr bwMode="auto">
          <a:xfrm>
            <a:off x="856329" y="2152168"/>
            <a:ext cx="2681206" cy="1695806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CaixaDeTexto 9"/>
          <p:cNvSpPr txBox="1"/>
          <p:nvPr/>
        </p:nvSpPr>
        <p:spPr>
          <a:xfrm>
            <a:off x="482614" y="5390013"/>
            <a:ext cx="347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31 : Carro com porta OBDII</a:t>
            </a:r>
            <a:endParaRPr lang="pt-BR" sz="14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628905" y="5880225"/>
            <a:ext cx="4828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32: Bancada motor Ford Focus 1.8 (ZETEC) MCI Falhas</a:t>
            </a:r>
            <a:endParaRPr lang="pt-BR" sz="1400" dirty="0"/>
          </a:p>
        </p:txBody>
      </p:sp>
      <p:sp>
        <p:nvSpPr>
          <p:cNvPr id="6" name="Seta para a esquerda e para a direita 5"/>
          <p:cNvSpPr/>
          <p:nvPr/>
        </p:nvSpPr>
        <p:spPr>
          <a:xfrm>
            <a:off x="3953639" y="3604134"/>
            <a:ext cx="1421097" cy="487680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824051" y="677871"/>
            <a:ext cx="11075024" cy="1201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Caso de uso </a:t>
            </a:r>
          </a:p>
        </p:txBody>
      </p:sp>
      <p:graphicFrame>
        <p:nvGraphicFramePr>
          <p:cNvPr id="14" name="Diagrama 13"/>
          <p:cNvGraphicFramePr/>
          <p:nvPr>
            <p:extLst>
              <p:ext uri="{D42A27DB-BD31-4B8C-83A1-F6EECF244321}">
                <p14:modId xmlns:p14="http://schemas.microsoft.com/office/powerpoint/2010/main" val="37144813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74057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37</a:t>
            </a:fld>
            <a:endParaRPr lang="en-US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6" t="6278" r="26564"/>
          <a:stretch/>
        </p:blipFill>
        <p:spPr>
          <a:xfrm>
            <a:off x="7309462" y="1052154"/>
            <a:ext cx="4232365" cy="36817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Elipse 1"/>
          <p:cNvSpPr/>
          <p:nvPr/>
        </p:nvSpPr>
        <p:spPr>
          <a:xfrm>
            <a:off x="7536873" y="2059709"/>
            <a:ext cx="452582" cy="452582"/>
          </a:xfrm>
          <a:prstGeom prst="ellipse">
            <a:avLst/>
          </a:prstGeom>
          <a:noFill/>
          <a:ln w="412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/>
          <p:cNvSpPr/>
          <p:nvPr/>
        </p:nvSpPr>
        <p:spPr>
          <a:xfrm>
            <a:off x="7763163" y="2872508"/>
            <a:ext cx="1316181" cy="1262251"/>
          </a:xfrm>
          <a:prstGeom prst="ellipse">
            <a:avLst/>
          </a:prstGeom>
          <a:noFill/>
          <a:ln w="412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ipse 9"/>
          <p:cNvSpPr/>
          <p:nvPr/>
        </p:nvSpPr>
        <p:spPr>
          <a:xfrm>
            <a:off x="10113819" y="3089561"/>
            <a:ext cx="1071418" cy="1126836"/>
          </a:xfrm>
          <a:prstGeom prst="ellipse">
            <a:avLst/>
          </a:prstGeom>
          <a:noFill/>
          <a:ln w="412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ector de seta reta 26"/>
          <p:cNvCxnSpPr>
            <a:stCxn id="2" idx="0"/>
          </p:cNvCxnSpPr>
          <p:nvPr/>
        </p:nvCxnSpPr>
        <p:spPr>
          <a:xfrm flipH="1">
            <a:off x="5107709" y="2059709"/>
            <a:ext cx="26554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/>
          <p:cNvSpPr txBox="1"/>
          <p:nvPr/>
        </p:nvSpPr>
        <p:spPr>
          <a:xfrm>
            <a:off x="3490278" y="2423068"/>
            <a:ext cx="1778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34: Porta OBDII</a:t>
            </a:r>
            <a:endParaRPr lang="pt-BR" sz="1400" dirty="0"/>
          </a:p>
        </p:txBody>
      </p:sp>
      <p:pic>
        <p:nvPicPr>
          <p:cNvPr id="32" name="Imagem 3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2" t="38442" r="38007" b="39924"/>
          <a:stretch/>
        </p:blipFill>
        <p:spPr>
          <a:xfrm>
            <a:off x="3685308" y="670340"/>
            <a:ext cx="1399288" cy="17611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Imagem 3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28" t="54037" r="15207" b="10843"/>
          <a:stretch/>
        </p:blipFill>
        <p:spPr>
          <a:xfrm>
            <a:off x="442935" y="2731539"/>
            <a:ext cx="2867311" cy="296971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" name="Conector de seta reta 33"/>
          <p:cNvCxnSpPr/>
          <p:nvPr/>
        </p:nvCxnSpPr>
        <p:spPr>
          <a:xfrm flipH="1" flipV="1">
            <a:off x="3310246" y="3531156"/>
            <a:ext cx="4420590" cy="109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ixaDeTexto 38"/>
          <p:cNvSpPr txBox="1"/>
          <p:nvPr/>
        </p:nvSpPr>
        <p:spPr>
          <a:xfrm>
            <a:off x="278251" y="5701255"/>
            <a:ext cx="3196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33: Interruptores de falhas da Unidade de Controle Eletrônico (UCE)</a:t>
            </a:r>
            <a:endParaRPr lang="pt-BR" sz="1400" dirty="0"/>
          </a:p>
        </p:txBody>
      </p:sp>
      <p:pic>
        <p:nvPicPr>
          <p:cNvPr id="40" name="Imagem 3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14" t="13066" r="29908" b="10930"/>
          <a:stretch/>
        </p:blipFill>
        <p:spPr>
          <a:xfrm>
            <a:off x="4742753" y="3714055"/>
            <a:ext cx="2210119" cy="267782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5" name="Conector reto 44"/>
          <p:cNvCxnSpPr>
            <a:stCxn id="10" idx="4"/>
          </p:cNvCxnSpPr>
          <p:nvPr/>
        </p:nvCxnSpPr>
        <p:spPr>
          <a:xfrm>
            <a:off x="10649528" y="4216397"/>
            <a:ext cx="0" cy="17464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/>
          <p:cNvCxnSpPr/>
          <p:nvPr/>
        </p:nvCxnSpPr>
        <p:spPr>
          <a:xfrm flipH="1" flipV="1">
            <a:off x="6952872" y="5955113"/>
            <a:ext cx="3696656" cy="77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ixaDeTexto 48"/>
          <p:cNvSpPr txBox="1"/>
          <p:nvPr/>
        </p:nvSpPr>
        <p:spPr>
          <a:xfrm>
            <a:off x="3685308" y="6388136"/>
            <a:ext cx="4569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35: Unidade de Controle Eletrônico (UCE)</a:t>
            </a:r>
            <a:endParaRPr lang="pt-BR" sz="1400" dirty="0"/>
          </a:p>
        </p:txBody>
      </p:sp>
      <p:graphicFrame>
        <p:nvGraphicFramePr>
          <p:cNvPr id="18" name="Diagrama 17"/>
          <p:cNvGraphicFramePr/>
          <p:nvPr>
            <p:extLst>
              <p:ext uri="{D42A27DB-BD31-4B8C-83A1-F6EECF244321}">
                <p14:modId xmlns:p14="http://schemas.microsoft.com/office/powerpoint/2010/main" val="37144813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42371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38</a:t>
            </a:fld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5" t="8171" r="27532"/>
          <a:stretch/>
        </p:blipFill>
        <p:spPr>
          <a:xfrm>
            <a:off x="535708" y="692727"/>
            <a:ext cx="3961928" cy="35282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aixaDeTexto 5"/>
          <p:cNvSpPr txBox="1"/>
          <p:nvPr/>
        </p:nvSpPr>
        <p:spPr>
          <a:xfrm>
            <a:off x="213132" y="4221018"/>
            <a:ext cx="4828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36: Bancada motor Ford Focus 1.8 visão geral</a:t>
            </a:r>
            <a:endParaRPr lang="pt-BR" sz="1400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728897"/>
              </p:ext>
            </p:extLst>
          </p:nvPr>
        </p:nvGraphicFramePr>
        <p:xfrm>
          <a:off x="595509" y="4739128"/>
          <a:ext cx="4064000" cy="4381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64000"/>
              </a:tblGrid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Alterações</a:t>
                      </a:r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na</a:t>
                      </a:r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bancada</a:t>
                      </a:r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effectLst/>
                        </a:rPr>
                        <a:t>Caixa de simulação de erros - adesivos identificando os erros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104191"/>
              </p:ext>
            </p:extLst>
          </p:nvPr>
        </p:nvGraphicFramePr>
        <p:xfrm>
          <a:off x="595509" y="5387611"/>
          <a:ext cx="4064000" cy="7715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64000"/>
              </a:tblGrid>
              <a:tr h="2381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err="1" smtClean="0">
                          <a:effectLst/>
                        </a:rPr>
                        <a:t>Ensaios</a:t>
                      </a:r>
                      <a:r>
                        <a:rPr lang="en-US" sz="1400" b="1" u="none" strike="noStrike" dirty="0" smtClean="0">
                          <a:effectLst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</a:rPr>
                        <a:t>na</a:t>
                      </a:r>
                      <a:r>
                        <a:rPr lang="en-US" sz="1400" b="1" u="none" strike="noStrike" dirty="0">
                          <a:effectLst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</a:rPr>
                        <a:t>bancada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 smtClean="0">
                          <a:effectLst/>
                        </a:rPr>
                        <a:t>Objetivo geral:</a:t>
                      </a:r>
                      <a:r>
                        <a:rPr lang="pt-BR" sz="1200" u="none" strike="noStrike" dirty="0" smtClean="0">
                          <a:effectLst/>
                        </a:rPr>
                        <a:t> </a:t>
                      </a:r>
                      <a:r>
                        <a:rPr lang="pt-BR" sz="1200" u="none" strike="noStrike" dirty="0">
                          <a:effectLst/>
                        </a:rPr>
                        <a:t>obter uma grande quantidade de dados para posterior </a:t>
                      </a:r>
                      <a:r>
                        <a:rPr lang="pt-BR" sz="1200" u="none" strike="noStrike" dirty="0" smtClean="0">
                          <a:effectLst/>
                        </a:rPr>
                        <a:t>análise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348471"/>
              </p:ext>
            </p:extLst>
          </p:nvPr>
        </p:nvGraphicFramePr>
        <p:xfrm>
          <a:off x="6322290" y="530994"/>
          <a:ext cx="4100945" cy="12405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00945"/>
              </a:tblGrid>
              <a:tr h="223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 smtClean="0">
                          <a:effectLst/>
                        </a:rPr>
                        <a:t>Ensaio</a:t>
                      </a:r>
                      <a:r>
                        <a:rPr lang="en-US" sz="12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200" b="1" u="none" strike="noStrike" dirty="0" smtClean="0">
                          <a:effectLst/>
                        </a:rPr>
                        <a:t>1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4006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>
                          <a:effectLst/>
                        </a:rPr>
                        <a:t>Descrição:</a:t>
                      </a:r>
                      <a:r>
                        <a:rPr lang="pt-BR" sz="1200" u="none" strike="noStrike" dirty="0">
                          <a:effectLst/>
                        </a:rPr>
                        <a:t> conectar protótipo via Wireless e obter os dados do motor por meio da porta OBDII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</a:rPr>
                        <a:t>Duração</a:t>
                      </a:r>
                      <a:r>
                        <a:rPr lang="en-US" sz="1200" b="1" u="none" strike="noStrike" dirty="0">
                          <a:effectLst/>
                        </a:rPr>
                        <a:t> total:</a:t>
                      </a:r>
                      <a:r>
                        <a:rPr lang="en-US" sz="1200" u="none" strike="noStrike" dirty="0">
                          <a:effectLst/>
                        </a:rPr>
                        <a:t> 1 </a:t>
                      </a:r>
                      <a:r>
                        <a:rPr lang="en-US" sz="1200" u="none" strike="noStrike" dirty="0" err="1">
                          <a:effectLst/>
                        </a:rPr>
                        <a:t>semana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>
                          <a:effectLst/>
                        </a:rPr>
                        <a:t>Duração diária:</a:t>
                      </a:r>
                      <a:r>
                        <a:rPr lang="pt-BR" sz="1200" u="none" strike="noStrike" dirty="0">
                          <a:effectLst/>
                        </a:rPr>
                        <a:t> </a:t>
                      </a:r>
                      <a:r>
                        <a:rPr lang="pt-BR" sz="1200" u="none" strike="noStrike" dirty="0" smtClean="0">
                          <a:effectLst/>
                        </a:rPr>
                        <a:t>30 </a:t>
                      </a:r>
                      <a:r>
                        <a:rPr lang="pt-BR" sz="1200" u="none" strike="noStrike" dirty="0">
                          <a:effectLst/>
                        </a:rPr>
                        <a:t>minutos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Funcionamento</a:t>
                      </a:r>
                      <a:r>
                        <a:rPr lang="en-US" sz="1200" b="1" u="none" strike="noStrike" dirty="0">
                          <a:effectLst/>
                        </a:rPr>
                        <a:t>:</a:t>
                      </a:r>
                      <a:r>
                        <a:rPr lang="en-US" sz="1200" u="none" strike="noStrike" dirty="0">
                          <a:effectLst/>
                        </a:rPr>
                        <a:t> Normal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690024"/>
              </p:ext>
            </p:extLst>
          </p:nvPr>
        </p:nvGraphicFramePr>
        <p:xfrm>
          <a:off x="6322290" y="1914431"/>
          <a:ext cx="4100945" cy="12405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00945"/>
              </a:tblGrid>
              <a:tr h="223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 smtClean="0">
                          <a:effectLst/>
                        </a:rPr>
                        <a:t>Ensaio</a:t>
                      </a:r>
                      <a:r>
                        <a:rPr lang="en-US" sz="12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200" b="1" u="none" strike="noStrike" dirty="0" smtClean="0">
                          <a:effectLst/>
                        </a:rPr>
                        <a:t>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4006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>
                          <a:effectLst/>
                        </a:rPr>
                        <a:t>Descrição:</a:t>
                      </a:r>
                      <a:r>
                        <a:rPr lang="pt-BR" sz="1200" u="none" strike="noStrike" dirty="0">
                          <a:effectLst/>
                        </a:rPr>
                        <a:t> conectar protótipo via Wireless e obter os dados do motor por meio da porta OBDII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</a:rPr>
                        <a:t>Duração</a:t>
                      </a:r>
                      <a:r>
                        <a:rPr lang="en-US" sz="1200" b="1" u="none" strike="noStrike" dirty="0">
                          <a:effectLst/>
                        </a:rPr>
                        <a:t> total:</a:t>
                      </a:r>
                      <a:r>
                        <a:rPr lang="en-US" sz="1200" u="none" strike="noStrike" dirty="0">
                          <a:effectLst/>
                        </a:rPr>
                        <a:t> 1 </a:t>
                      </a:r>
                      <a:r>
                        <a:rPr lang="en-US" sz="1200" u="none" strike="noStrike" dirty="0" err="1">
                          <a:effectLst/>
                        </a:rPr>
                        <a:t>semana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>
                          <a:effectLst/>
                        </a:rPr>
                        <a:t>Duração diária:</a:t>
                      </a:r>
                      <a:r>
                        <a:rPr lang="pt-BR" sz="1200" u="none" strike="noStrike" dirty="0">
                          <a:effectLst/>
                        </a:rPr>
                        <a:t> </a:t>
                      </a:r>
                      <a:r>
                        <a:rPr lang="pt-BR" sz="1200" u="none" strike="noStrike" dirty="0" smtClean="0">
                          <a:effectLst/>
                        </a:rPr>
                        <a:t>30 </a:t>
                      </a:r>
                      <a:r>
                        <a:rPr lang="pt-BR" sz="1200" u="none" strike="noStrike" dirty="0">
                          <a:effectLst/>
                        </a:rPr>
                        <a:t>minutos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Funcionamento</a:t>
                      </a:r>
                      <a:r>
                        <a:rPr lang="en-US" sz="1200" b="1" u="none" strike="noStrike" dirty="0" smtClean="0">
                          <a:effectLst/>
                        </a:rPr>
                        <a:t>:</a:t>
                      </a:r>
                      <a:r>
                        <a:rPr lang="en-US" sz="1200" b="0" u="none" strike="noStrike" baseline="0" dirty="0" smtClean="0">
                          <a:effectLst/>
                        </a:rPr>
                        <a:t> Com </a:t>
                      </a:r>
                      <a:r>
                        <a:rPr lang="en-US" sz="1200" b="0" u="none" strike="noStrike" baseline="0" dirty="0" err="1" smtClean="0">
                          <a:effectLst/>
                        </a:rPr>
                        <a:t>falha</a:t>
                      </a:r>
                      <a:r>
                        <a:rPr lang="en-US" sz="1200" b="0" u="none" strike="noStrike" baseline="0" dirty="0" smtClean="0">
                          <a:effectLst/>
                        </a:rPr>
                        <a:t> 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119119"/>
              </p:ext>
            </p:extLst>
          </p:nvPr>
        </p:nvGraphicFramePr>
        <p:xfrm>
          <a:off x="6331526" y="3299637"/>
          <a:ext cx="4100945" cy="12405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00945"/>
              </a:tblGrid>
              <a:tr h="223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 smtClean="0">
                          <a:effectLst/>
                        </a:rPr>
                        <a:t>Ensaio</a:t>
                      </a:r>
                      <a:r>
                        <a:rPr lang="en-US" sz="12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200" b="1" u="none" strike="noStrike" dirty="0" smtClean="0">
                          <a:effectLst/>
                        </a:rPr>
                        <a:t>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4006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>
                          <a:effectLst/>
                        </a:rPr>
                        <a:t>Descrição:</a:t>
                      </a:r>
                      <a:r>
                        <a:rPr lang="pt-BR" sz="1200" u="none" strike="noStrike" dirty="0">
                          <a:effectLst/>
                        </a:rPr>
                        <a:t> conectar protótipo via Wireless e obter os dados do motor por meio da porta OBDII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</a:rPr>
                        <a:t>Duração</a:t>
                      </a:r>
                      <a:r>
                        <a:rPr lang="en-US" sz="1200" b="1" u="none" strike="noStrike" dirty="0">
                          <a:effectLst/>
                        </a:rPr>
                        <a:t> total:</a:t>
                      </a:r>
                      <a:r>
                        <a:rPr lang="en-US" sz="1200" u="none" strike="noStrike" dirty="0">
                          <a:effectLst/>
                        </a:rPr>
                        <a:t> 1 </a:t>
                      </a:r>
                      <a:r>
                        <a:rPr lang="en-US" sz="1200" u="none" strike="noStrike" dirty="0" err="1">
                          <a:effectLst/>
                        </a:rPr>
                        <a:t>semana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>
                          <a:effectLst/>
                        </a:rPr>
                        <a:t>Duração diária:</a:t>
                      </a:r>
                      <a:r>
                        <a:rPr lang="pt-BR" sz="1200" u="none" strike="noStrike" dirty="0">
                          <a:effectLst/>
                        </a:rPr>
                        <a:t> </a:t>
                      </a:r>
                      <a:r>
                        <a:rPr lang="pt-BR" sz="1200" u="none" strike="noStrike" dirty="0" smtClean="0">
                          <a:effectLst/>
                        </a:rPr>
                        <a:t>30 </a:t>
                      </a:r>
                      <a:r>
                        <a:rPr lang="pt-BR" sz="1200" u="none" strike="noStrike" dirty="0">
                          <a:effectLst/>
                        </a:rPr>
                        <a:t>minutos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Funcionamento</a:t>
                      </a:r>
                      <a:r>
                        <a:rPr lang="en-US" sz="1200" b="1" u="none" strike="noStrike" dirty="0">
                          <a:effectLst/>
                        </a:rPr>
                        <a:t>: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smtClean="0">
                          <a:effectLst/>
                        </a:rPr>
                        <a:t>Com </a:t>
                      </a:r>
                      <a:r>
                        <a:rPr lang="en-US" sz="1200" u="none" strike="noStrike" dirty="0" err="1" smtClean="0">
                          <a:effectLst/>
                        </a:rPr>
                        <a:t>falha</a:t>
                      </a:r>
                      <a:r>
                        <a:rPr lang="en-US" sz="1200" u="none" strike="noStrike" baseline="0" dirty="0" smtClean="0">
                          <a:effectLst/>
                        </a:rPr>
                        <a:t> 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13" name="Tabe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358921"/>
              </p:ext>
            </p:extLst>
          </p:nvPr>
        </p:nvGraphicFramePr>
        <p:xfrm>
          <a:off x="6350002" y="4787743"/>
          <a:ext cx="4100945" cy="12405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00945"/>
              </a:tblGrid>
              <a:tr h="223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 smtClean="0">
                          <a:effectLst/>
                        </a:rPr>
                        <a:t>Ensaio</a:t>
                      </a:r>
                      <a:r>
                        <a:rPr lang="en-US" sz="12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200" b="1" u="none" strike="noStrike" dirty="0" smtClean="0">
                          <a:effectLst/>
                        </a:rPr>
                        <a:t>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4006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>
                          <a:effectLst/>
                        </a:rPr>
                        <a:t>Descrição:</a:t>
                      </a:r>
                      <a:r>
                        <a:rPr lang="pt-BR" sz="1200" u="none" strike="noStrike" dirty="0">
                          <a:effectLst/>
                        </a:rPr>
                        <a:t> conectar protótipo via Wireless e obter os dados do motor por meio da porta OBDII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effectLst/>
                        </a:rPr>
                        <a:t>Duração</a:t>
                      </a:r>
                      <a:r>
                        <a:rPr lang="en-US" sz="1200" b="1" u="none" strike="noStrike" dirty="0">
                          <a:effectLst/>
                        </a:rPr>
                        <a:t> total:</a:t>
                      </a:r>
                      <a:r>
                        <a:rPr lang="en-US" sz="1200" u="none" strike="noStrike" dirty="0">
                          <a:effectLst/>
                        </a:rPr>
                        <a:t> 1 </a:t>
                      </a:r>
                      <a:r>
                        <a:rPr lang="en-US" sz="1200" u="none" strike="noStrike" dirty="0" err="1">
                          <a:effectLst/>
                        </a:rPr>
                        <a:t>semana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>
                          <a:effectLst/>
                        </a:rPr>
                        <a:t>Duração diária:</a:t>
                      </a:r>
                      <a:r>
                        <a:rPr lang="pt-BR" sz="1200" u="none" strike="noStrike" dirty="0">
                          <a:effectLst/>
                        </a:rPr>
                        <a:t> </a:t>
                      </a:r>
                      <a:r>
                        <a:rPr lang="pt-BR" sz="1200" u="none" strike="noStrike" dirty="0" smtClean="0">
                          <a:effectLst/>
                        </a:rPr>
                        <a:t>30 </a:t>
                      </a:r>
                      <a:r>
                        <a:rPr lang="pt-BR" sz="1200" u="none" strike="noStrike" dirty="0">
                          <a:effectLst/>
                        </a:rPr>
                        <a:t>minutos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540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Funcionamento</a:t>
                      </a:r>
                      <a:r>
                        <a:rPr lang="en-US" sz="1200" b="1" u="none" strike="noStrike" dirty="0">
                          <a:effectLst/>
                        </a:rPr>
                        <a:t>: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smtClean="0">
                          <a:effectLst/>
                        </a:rPr>
                        <a:t>Com </a:t>
                      </a:r>
                      <a:r>
                        <a:rPr lang="en-US" sz="1200" u="none" strike="noStrike" dirty="0" err="1" smtClean="0">
                          <a:effectLst/>
                        </a:rPr>
                        <a:t>falha</a:t>
                      </a:r>
                      <a:r>
                        <a:rPr lang="en-US" sz="1200" u="none" strike="noStrike" baseline="0" dirty="0" smtClean="0">
                          <a:effectLst/>
                        </a:rPr>
                        <a:t> 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2" name="CaixaDeTexto 1"/>
          <p:cNvSpPr txBox="1"/>
          <p:nvPr/>
        </p:nvSpPr>
        <p:spPr>
          <a:xfrm>
            <a:off x="8238306" y="6049263"/>
            <a:ext cx="600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/>
              <a:t>.</a:t>
            </a:r>
          </a:p>
          <a:p>
            <a:r>
              <a:rPr lang="pt-BR" sz="1200" dirty="0" smtClean="0"/>
              <a:t>.</a:t>
            </a:r>
          </a:p>
          <a:p>
            <a:r>
              <a:rPr lang="pt-BR" sz="1200" dirty="0"/>
              <a:t>.</a:t>
            </a:r>
            <a:endParaRPr lang="en-US" sz="1200" dirty="0"/>
          </a:p>
        </p:txBody>
      </p:sp>
      <p:graphicFrame>
        <p:nvGraphicFramePr>
          <p:cNvPr id="14" name="Diagrama 13"/>
          <p:cNvGraphicFramePr/>
          <p:nvPr>
            <p:extLst>
              <p:ext uri="{D42A27DB-BD31-4B8C-83A1-F6EECF244321}">
                <p14:modId xmlns:p14="http://schemas.microsoft.com/office/powerpoint/2010/main" val="37144813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1661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39</a:t>
            </a:fld>
            <a:endParaRPr lang="en-US" dirty="0"/>
          </a:p>
        </p:txBody>
      </p:sp>
      <p:sp>
        <p:nvSpPr>
          <p:cNvPr id="6" name="CaixaDeTexto 5"/>
          <p:cNvSpPr txBox="1"/>
          <p:nvPr/>
        </p:nvSpPr>
        <p:spPr>
          <a:xfrm>
            <a:off x="3694358" y="5266047"/>
            <a:ext cx="4828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37: Dados coletados</a:t>
            </a:r>
            <a:endParaRPr lang="pt-BR" sz="1400" dirty="0"/>
          </a:p>
        </p:txBody>
      </p:sp>
      <p:sp>
        <p:nvSpPr>
          <p:cNvPr id="2" name="CaixaDeTexto 1"/>
          <p:cNvSpPr txBox="1"/>
          <p:nvPr/>
        </p:nvSpPr>
        <p:spPr>
          <a:xfrm>
            <a:off x="8238306" y="6049263"/>
            <a:ext cx="600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/>
              <a:t>.</a:t>
            </a:r>
          </a:p>
          <a:p>
            <a:r>
              <a:rPr lang="pt-BR" sz="1200" dirty="0" smtClean="0"/>
              <a:t>.</a:t>
            </a:r>
          </a:p>
          <a:p>
            <a:r>
              <a:rPr lang="pt-BR" sz="1200" dirty="0"/>
              <a:t>.</a:t>
            </a:r>
            <a:endParaRPr lang="en-US" sz="1200" dirty="0"/>
          </a:p>
        </p:txBody>
      </p:sp>
      <p:pic>
        <p:nvPicPr>
          <p:cNvPr id="14" name="Imagem 13"/>
          <p:cNvPicPr/>
          <p:nvPr/>
        </p:nvPicPr>
        <p:blipFill rotWithShape="1">
          <a:blip r:embed="rId3"/>
          <a:srcRect l="49219" t="26443" r="9199" b="48960"/>
          <a:stretch/>
        </p:blipFill>
        <p:spPr bwMode="auto">
          <a:xfrm>
            <a:off x="332509" y="1487563"/>
            <a:ext cx="11305309" cy="3752603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7" name="Diagrama 6"/>
          <p:cNvGraphicFramePr/>
          <p:nvPr>
            <p:extLst>
              <p:ext uri="{D42A27DB-BD31-4B8C-83A1-F6EECF244321}">
                <p14:modId xmlns:p14="http://schemas.microsoft.com/office/powerpoint/2010/main" val="37144813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0424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</a:t>
            </a:fld>
            <a:endParaRPr lang="en-US"/>
          </a:p>
        </p:txBody>
      </p:sp>
      <p:pic>
        <p:nvPicPr>
          <p:cNvPr id="5" name="Imagem 4"/>
          <p:cNvPicPr/>
          <p:nvPr/>
        </p:nvPicPr>
        <p:blipFill rotWithShape="1">
          <a:blip r:embed="rId3"/>
          <a:srcRect l="7180" t="31884" r="75413" b="31580"/>
          <a:stretch/>
        </p:blipFill>
        <p:spPr bwMode="auto">
          <a:xfrm>
            <a:off x="689167" y="1351006"/>
            <a:ext cx="4789088" cy="380099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m 5"/>
          <p:cNvPicPr/>
          <p:nvPr/>
        </p:nvPicPr>
        <p:blipFill rotWithShape="1">
          <a:blip r:embed="rId4"/>
          <a:srcRect l="9336" t="37280" r="76408" b="32895"/>
          <a:stretch/>
        </p:blipFill>
        <p:spPr bwMode="auto">
          <a:xfrm>
            <a:off x="6510827" y="1351006"/>
            <a:ext cx="4874697" cy="3901579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1397122" y="5152004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/>
              <a:t>1</a:t>
            </a:r>
            <a:r>
              <a:rPr lang="pt-BR" sz="1400" dirty="0" smtClean="0"/>
              <a:t>: Ambientes Inteligentes (</a:t>
            </a:r>
            <a:r>
              <a:rPr lang="pt-BR" sz="1400" dirty="0" err="1" smtClean="0"/>
              <a:t>AmI</a:t>
            </a:r>
            <a:r>
              <a:rPr lang="pt-BR" sz="1400" dirty="0" smtClean="0"/>
              <a:t>)</a:t>
            </a:r>
            <a:endParaRPr lang="pt-BR" sz="1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7130913" y="5268779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/>
              <a:t>2</a:t>
            </a:r>
            <a:r>
              <a:rPr lang="pt-BR" sz="1400" dirty="0" smtClean="0"/>
              <a:t>: Aplicações de </a:t>
            </a:r>
            <a:r>
              <a:rPr lang="pt-BR" sz="1400" dirty="0" err="1" smtClean="0"/>
              <a:t>AmI</a:t>
            </a:r>
            <a:endParaRPr lang="pt-BR" sz="1400" dirty="0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715048" y="580701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3500"/>
              </a:lnSpc>
              <a:buNone/>
            </a:pPr>
            <a:r>
              <a:rPr lang="pt-BR" sz="2400" b="1" dirty="0" smtClean="0"/>
              <a:t>Ambientes </a:t>
            </a:r>
            <a:r>
              <a:rPr lang="pt-BR" sz="2400" b="1" dirty="0" smtClean="0"/>
              <a:t>Inteligentes (</a:t>
            </a:r>
            <a:r>
              <a:rPr lang="pt-BR" sz="2400" b="1" dirty="0" err="1" smtClean="0"/>
              <a:t>AmI</a:t>
            </a:r>
            <a:r>
              <a:rPr lang="pt-BR" sz="2400" b="1" dirty="0" smtClean="0"/>
              <a:t>) </a:t>
            </a:r>
            <a:endParaRPr lang="pt-BR" sz="2200" b="1" dirty="0"/>
          </a:p>
        </p:txBody>
      </p:sp>
      <p:graphicFrame>
        <p:nvGraphicFramePr>
          <p:cNvPr id="11" name="Diagrama 10"/>
          <p:cNvGraphicFramePr/>
          <p:nvPr>
            <p:extLst>
              <p:ext uri="{D42A27DB-BD31-4B8C-83A1-F6EECF244321}">
                <p14:modId xmlns:p14="http://schemas.microsoft.com/office/powerpoint/2010/main" val="3137424582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Retângulo 1"/>
          <p:cNvSpPr/>
          <p:nvPr/>
        </p:nvSpPr>
        <p:spPr>
          <a:xfrm>
            <a:off x="516043" y="5842544"/>
            <a:ext cx="5904245" cy="5102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just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Principal objetivo é facilitar a vida humana;</a:t>
            </a:r>
          </a:p>
        </p:txBody>
      </p:sp>
    </p:spTree>
    <p:extLst>
      <p:ext uri="{BB962C8B-B14F-4D97-AF65-F5344CB8AC3E}">
        <p14:creationId xmlns:p14="http://schemas.microsoft.com/office/powerpoint/2010/main" val="61042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40</a:t>
            </a:fld>
            <a:endParaRPr lang="en-US"/>
          </a:p>
        </p:txBody>
      </p:sp>
      <p:sp>
        <p:nvSpPr>
          <p:cNvPr id="10" name="CaixaDeTexto 9"/>
          <p:cNvSpPr txBox="1"/>
          <p:nvPr/>
        </p:nvSpPr>
        <p:spPr>
          <a:xfrm>
            <a:off x="3824036" y="6313896"/>
            <a:ext cx="4569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Tabela 7: Cronograma de atividades</a:t>
            </a:r>
            <a:endParaRPr lang="pt-BR" sz="1400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384256"/>
              </p:ext>
            </p:extLst>
          </p:nvPr>
        </p:nvGraphicFramePr>
        <p:xfrm>
          <a:off x="221955" y="673085"/>
          <a:ext cx="11443851" cy="55269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57675"/>
                <a:gridCol w="2786332"/>
                <a:gridCol w="491166"/>
                <a:gridCol w="454630"/>
                <a:gridCol w="454630"/>
                <a:gridCol w="454630"/>
                <a:gridCol w="454630"/>
                <a:gridCol w="454630"/>
                <a:gridCol w="454630"/>
                <a:gridCol w="454630"/>
                <a:gridCol w="531567"/>
                <a:gridCol w="531567"/>
                <a:gridCol w="531567"/>
                <a:gridCol w="531567"/>
              </a:tblGrid>
              <a:tr h="205651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effectLst/>
                        </a:rPr>
                        <a:t>Meta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effectLst/>
                        </a:rPr>
                        <a:t>Atividade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 gridSpan="1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Mês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45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03/18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04/18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05/18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06/18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07/18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08/18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09/18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10/18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11/ 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12/ 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01/ 19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02/ 19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4145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Propor protótipo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Conexão entre os componentes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4145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Montar protótipo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Conectar todos os componentes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62647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Testes com o dispositivo OBD e protótipo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Realizar testes de comunicação e coleta de dados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solidFill>
                            <a:schemeClr val="accent6"/>
                          </a:solidFill>
                          <a:effectLst/>
                        </a:rPr>
                        <a:t>X</a:t>
                      </a:r>
                      <a:r>
                        <a:rPr lang="pt-BR" sz="16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62647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Estudos sobre aprendizagem de máquina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Estudar/desenvolver</a:t>
                      </a:r>
                      <a:r>
                        <a:rPr lang="pt-BR" sz="1600" baseline="0" dirty="0" smtClean="0">
                          <a:effectLst/>
                        </a:rPr>
                        <a:t> / implementar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62647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Comunicação entre </a:t>
                      </a:r>
                      <a:r>
                        <a:rPr lang="pt-BR" sz="1600" dirty="0" err="1">
                          <a:effectLst/>
                        </a:rPr>
                        <a:t>dispositivo&amp;protótipo</a:t>
                      </a:r>
                      <a:r>
                        <a:rPr lang="pt-BR" sz="1600" dirty="0">
                          <a:effectLst/>
                        </a:rPr>
                        <a:t> e </a:t>
                      </a:r>
                      <a:r>
                        <a:rPr lang="pt-BR" sz="1600" dirty="0" err="1">
                          <a:effectLst/>
                        </a:rPr>
                        <a:t>AmI</a:t>
                      </a:r>
                      <a:r>
                        <a:rPr lang="pt-BR" sz="1600" dirty="0">
                          <a:effectLst/>
                        </a:rPr>
                        <a:t> 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Implementar aprendizagem de máquina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83843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Processamento e análise dos dados no </a:t>
                      </a:r>
                      <a:r>
                        <a:rPr lang="pt-BR" sz="1600" dirty="0" err="1">
                          <a:effectLst/>
                        </a:rPr>
                        <a:t>AmI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Resultados com os algoritmos aprendizagem de máquina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 smtClean="0">
                          <a:effectLst/>
                        </a:rPr>
                        <a:t>X</a:t>
                      </a: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4145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Dissertação trabalho escrito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Iniciar o trabalho escrito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20565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Apresentar as análises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Testar o sistema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  <a:tr h="4145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Submissão de artigo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Síntese dos resultados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92" marR="60992" marT="0" marB="0" anchor="ctr"/>
                </a:tc>
              </a:tr>
            </a:tbl>
          </a:graphicData>
        </a:graphic>
      </p:graphicFrame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37144813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3887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41</a:t>
            </a:fld>
            <a:endParaRPr lang="en-US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622170" y="1699148"/>
            <a:ext cx="11075024" cy="4096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Trabalho diferente dos demais, com o aspecto de adicionar recursos em tecnologias existentes (por exemplo, Ambientes Inteligentes consultando o status do carro);</a:t>
            </a:r>
          </a:p>
          <a:p>
            <a:pPr algn="just">
              <a:lnSpc>
                <a:spcPts val="3500"/>
              </a:lnSpc>
            </a:pPr>
            <a:endParaRPr lang="pt-BR" sz="2400" dirty="0" smtClean="0"/>
          </a:p>
          <a:p>
            <a:pPr algn="just">
              <a:lnSpc>
                <a:spcPts val="3500"/>
              </a:lnSpc>
            </a:pPr>
            <a:r>
              <a:rPr lang="pt-BR" sz="2400" dirty="0" smtClean="0"/>
              <a:t>Capacidade de gerar diversas análises com os dados coletados (por exemplo, impacto do defeito de um dos sensores ou falha de um conjunto de sensores);</a:t>
            </a:r>
          </a:p>
          <a:p>
            <a:pPr algn="just">
              <a:lnSpc>
                <a:spcPts val="3500"/>
              </a:lnSpc>
            </a:pPr>
            <a:endParaRPr lang="pt-BR" sz="2400" dirty="0" smtClean="0"/>
          </a:p>
          <a:p>
            <a:pPr algn="just">
              <a:lnSpc>
                <a:spcPts val="3500"/>
              </a:lnSpc>
            </a:pPr>
            <a:r>
              <a:rPr lang="pt-BR" sz="2400" dirty="0" smtClean="0"/>
              <a:t>Capacidade de fazer manutenção preditiva. </a:t>
            </a:r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37144813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580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42</a:t>
            </a:fld>
            <a:endParaRPr lang="en-US"/>
          </a:p>
        </p:txBody>
      </p:sp>
      <p:sp>
        <p:nvSpPr>
          <p:cNvPr id="5" name="CaixaDeTexto 4"/>
          <p:cNvSpPr txBox="1"/>
          <p:nvPr/>
        </p:nvSpPr>
        <p:spPr>
          <a:xfrm>
            <a:off x="8519659" y="6198255"/>
            <a:ext cx="2321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OBRIGADO</a:t>
            </a:r>
            <a:r>
              <a:rPr lang="pt-BR" sz="2800" dirty="0" smtClean="0"/>
              <a:t> !</a:t>
            </a:r>
            <a:endParaRPr lang="en-US" sz="2800" dirty="0"/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417250" y="6211479"/>
            <a:ext cx="3255347" cy="479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 algn="r"/>
            <a:r>
              <a:rPr lang="pt-BR" sz="2400" dirty="0" smtClean="0">
                <a:latin typeface="Arial" pitchFamily="34" charset="0"/>
                <a:cs typeface="Arial" pitchFamily="34" charset="0"/>
              </a:rPr>
              <a:t>Walmir Acioli e Silva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525882" y="1060402"/>
            <a:ext cx="10315587" cy="479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 algn="ctr"/>
            <a:r>
              <a:rPr lang="pt-BR" sz="2400" dirty="0" smtClean="0">
                <a:latin typeface="Arial" pitchFamily="34" charset="0"/>
                <a:cs typeface="Arial" pitchFamily="34" charset="0"/>
              </a:rPr>
              <a:t>Perguntas &amp; Discussão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848897" y="2871420"/>
            <a:ext cx="10315587" cy="84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25" tIns="54412" rIns="108825" bIns="54412">
            <a:spAutoFit/>
          </a:bodyPr>
          <a:lstStyle/>
          <a:p>
            <a:pPr algn="ctr"/>
            <a:r>
              <a:rPr lang="pt-BR" sz="2400" b="1" dirty="0" smtClean="0">
                <a:latin typeface="Arial" pitchFamily="34" charset="0"/>
                <a:cs typeface="Arial" pitchFamily="34" charset="0"/>
              </a:rPr>
              <a:t>Proposição de um Sistema Embarcado de Diagnóstico Veicular </a:t>
            </a:r>
            <a:r>
              <a:rPr lang="pt-BR" sz="2400" b="1" dirty="0">
                <a:latin typeface="Arial" pitchFamily="34" charset="0"/>
                <a:cs typeface="Arial" pitchFamily="34" charset="0"/>
              </a:rPr>
              <a:t>I</a:t>
            </a:r>
            <a:r>
              <a:rPr lang="pt-BR" sz="2400" b="1" dirty="0" smtClean="0">
                <a:latin typeface="Arial" pitchFamily="34" charset="0"/>
                <a:cs typeface="Arial" pitchFamily="34" charset="0"/>
              </a:rPr>
              <a:t>ntegrado a Ambientes </a:t>
            </a:r>
            <a:r>
              <a:rPr lang="pt-BR" sz="2400" b="1" dirty="0">
                <a:latin typeface="Arial" pitchFamily="34" charset="0"/>
                <a:cs typeface="Arial" pitchFamily="34" charset="0"/>
              </a:rPr>
              <a:t>I</a:t>
            </a:r>
            <a:r>
              <a:rPr lang="pt-BR" sz="2400" b="1" dirty="0" smtClean="0">
                <a:latin typeface="Arial" pitchFamily="34" charset="0"/>
                <a:cs typeface="Arial" pitchFamily="34" charset="0"/>
              </a:rPr>
              <a:t>nteligentes</a:t>
            </a:r>
            <a:endParaRPr lang="pt-BR" sz="24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7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43</a:t>
            </a:fld>
            <a:endParaRPr lang="en-US"/>
          </a:p>
        </p:txBody>
      </p:sp>
      <p:sp>
        <p:nvSpPr>
          <p:cNvPr id="10" name="CaixaDeTexto 9"/>
          <p:cNvSpPr txBox="1"/>
          <p:nvPr/>
        </p:nvSpPr>
        <p:spPr>
          <a:xfrm>
            <a:off x="4058194" y="6300996"/>
            <a:ext cx="347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29: Cenário 2 de aplicação</a:t>
            </a:r>
            <a:endParaRPr lang="pt-BR" sz="1400" dirty="0"/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455916" y="500367"/>
            <a:ext cx="11075024" cy="1201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Aplicação do sistema</a:t>
            </a:r>
          </a:p>
          <a:p>
            <a:pPr lvl="1" algn="just">
              <a:lnSpc>
                <a:spcPts val="3500"/>
              </a:lnSpc>
            </a:pPr>
            <a:r>
              <a:rPr lang="pt-BR" sz="2000" dirty="0" smtClean="0"/>
              <a:t>Cenário 2 – análise direta</a:t>
            </a:r>
          </a:p>
          <a:p>
            <a:pPr algn="just">
              <a:lnSpc>
                <a:spcPts val="3500"/>
              </a:lnSpc>
            </a:pPr>
            <a:endParaRPr lang="pt-BR" sz="2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61429" t="22454" r="18572" b="42845"/>
          <a:stretch/>
        </p:blipFill>
        <p:spPr>
          <a:xfrm>
            <a:off x="3377591" y="1971700"/>
            <a:ext cx="2800610" cy="15970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/>
          <a:srcRect l="65845" t="23323" r="23655" b="50815"/>
          <a:stretch/>
        </p:blipFill>
        <p:spPr>
          <a:xfrm>
            <a:off x="1291081" y="1971700"/>
            <a:ext cx="2077661" cy="164228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5"/>
          <a:srcRect l="55812" t="32445" r="23052" b="35339"/>
          <a:stretch/>
        </p:blipFill>
        <p:spPr>
          <a:xfrm>
            <a:off x="6178201" y="1971700"/>
            <a:ext cx="2715061" cy="170456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6"/>
          <a:srcRect l="66714" t="24192" r="23500" b="42774"/>
          <a:stretch/>
        </p:blipFill>
        <p:spPr>
          <a:xfrm>
            <a:off x="8893262" y="1926466"/>
            <a:ext cx="1520983" cy="168751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7"/>
          <a:srcRect l="64571" t="23757" r="21286" b="42991"/>
          <a:stretch/>
        </p:blipFill>
        <p:spPr>
          <a:xfrm>
            <a:off x="4058194" y="3738375"/>
            <a:ext cx="3169920" cy="2449482"/>
          </a:xfrm>
          <a:prstGeom prst="rect">
            <a:avLst/>
          </a:prstGeom>
        </p:spPr>
      </p:pic>
      <p:graphicFrame>
        <p:nvGraphicFramePr>
          <p:cNvPr id="12" name="Diagrama 11"/>
          <p:cNvGraphicFramePr/>
          <p:nvPr>
            <p:extLst>
              <p:ext uri="{D42A27DB-BD31-4B8C-83A1-F6EECF244321}">
                <p14:modId xmlns:p14="http://schemas.microsoft.com/office/powerpoint/2010/main" val="37144813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59186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44</a:t>
            </a:fld>
            <a:endParaRPr lang="en-US"/>
          </a:p>
        </p:txBody>
      </p:sp>
      <p:sp>
        <p:nvSpPr>
          <p:cNvPr id="10" name="CaixaDeTexto 9"/>
          <p:cNvSpPr txBox="1"/>
          <p:nvPr/>
        </p:nvSpPr>
        <p:spPr>
          <a:xfrm>
            <a:off x="3954224" y="6385024"/>
            <a:ext cx="347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30: Cenário 3 de aplicação</a:t>
            </a:r>
            <a:endParaRPr lang="pt-BR" sz="1400" dirty="0"/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455916" y="500367"/>
            <a:ext cx="11075024" cy="1201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Aplicação do sistema</a:t>
            </a:r>
          </a:p>
          <a:p>
            <a:pPr lvl="1" algn="just">
              <a:lnSpc>
                <a:spcPts val="3500"/>
              </a:lnSpc>
            </a:pPr>
            <a:r>
              <a:rPr lang="pt-BR" sz="2000" dirty="0" smtClean="0"/>
              <a:t>Cenário 3 – análise de padrão</a:t>
            </a:r>
          </a:p>
          <a:p>
            <a:pPr algn="just">
              <a:lnSpc>
                <a:spcPts val="3500"/>
              </a:lnSpc>
            </a:pPr>
            <a:endParaRPr lang="pt-BR" sz="2200" dirty="0"/>
          </a:p>
        </p:txBody>
      </p:sp>
      <p:pic>
        <p:nvPicPr>
          <p:cNvPr id="7" name="Imagem 6"/>
          <p:cNvPicPr/>
          <p:nvPr/>
        </p:nvPicPr>
        <p:blipFill rotWithShape="1">
          <a:blip r:embed="rId3"/>
          <a:srcRect l="20511" t="23655" r="52785" b="12926"/>
          <a:stretch/>
        </p:blipFill>
        <p:spPr bwMode="auto">
          <a:xfrm>
            <a:off x="1314994" y="1707878"/>
            <a:ext cx="7846423" cy="4648472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371448135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9771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45</a:t>
            </a:fld>
            <a:endParaRPr lang="en-US"/>
          </a:p>
        </p:txBody>
      </p:sp>
      <p:sp>
        <p:nvSpPr>
          <p:cNvPr id="8" name="CaixaDeTexto 7"/>
          <p:cNvSpPr txBox="1"/>
          <p:nvPr/>
        </p:nvSpPr>
        <p:spPr>
          <a:xfrm>
            <a:off x="1425174" y="5276232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3: Sistema de segurança</a:t>
            </a:r>
            <a:endParaRPr lang="pt-BR" sz="1400" dirty="0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965211" y="891247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pt-BR" sz="2400" dirty="0" smtClean="0"/>
              <a:t>Ambientes </a:t>
            </a:r>
            <a:r>
              <a:rPr lang="pt-BR" sz="2400" dirty="0"/>
              <a:t>I</a:t>
            </a:r>
            <a:r>
              <a:rPr lang="pt-BR" sz="2400" dirty="0" smtClean="0"/>
              <a:t>nteligentes</a:t>
            </a:r>
            <a:endParaRPr lang="pt-BR" sz="2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53183" t="30883" r="23586" b="33362"/>
          <a:stretch/>
        </p:blipFill>
        <p:spPr>
          <a:xfrm>
            <a:off x="308682" y="2081092"/>
            <a:ext cx="5847467" cy="31951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m 9"/>
          <p:cNvPicPr/>
          <p:nvPr/>
        </p:nvPicPr>
        <p:blipFill rotWithShape="1">
          <a:blip r:embed="rId4"/>
          <a:srcRect l="71335" t="17326" r="3868" b="39528"/>
          <a:stretch/>
        </p:blipFill>
        <p:spPr bwMode="auto">
          <a:xfrm>
            <a:off x="6701790" y="2348337"/>
            <a:ext cx="4652010" cy="26606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Seta para a direita 5"/>
          <p:cNvSpPr/>
          <p:nvPr/>
        </p:nvSpPr>
        <p:spPr>
          <a:xfrm>
            <a:off x="6245525" y="3278034"/>
            <a:ext cx="379562" cy="400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Diagrama 11"/>
          <p:cNvGraphicFramePr/>
          <p:nvPr>
            <p:extLst>
              <p:ext uri="{D42A27DB-BD31-4B8C-83A1-F6EECF244321}">
                <p14:modId xmlns:p14="http://schemas.microsoft.com/office/powerpoint/2010/main" val="3137424582"/>
              </p:ext>
            </p:extLst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70407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5</a:t>
            </a:fld>
            <a:endParaRPr lang="en-US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498085" y="590093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3500"/>
              </a:lnSpc>
              <a:buNone/>
            </a:pPr>
            <a:r>
              <a:rPr lang="pt-BR" sz="2400" b="1" dirty="0" smtClean="0"/>
              <a:t>Redes veiculares</a:t>
            </a:r>
            <a:r>
              <a:rPr lang="pt-BR" sz="2400" b="1" dirty="0" smtClean="0"/>
              <a:t> </a:t>
            </a:r>
            <a:endParaRPr lang="pt-BR" sz="2200" b="1" dirty="0"/>
          </a:p>
        </p:txBody>
      </p:sp>
      <p:graphicFrame>
        <p:nvGraphicFramePr>
          <p:cNvPr id="11" name="Diagrama 10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280686" y="1262577"/>
            <a:ext cx="11656097" cy="4864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  <a:spcBef>
                <a:spcPts val="0"/>
              </a:spcBef>
              <a:spcAft>
                <a:spcPts val="600"/>
              </a:spcAft>
            </a:pPr>
            <a:r>
              <a:rPr lang="pt-BR" sz="2400" dirty="0" smtClean="0"/>
              <a:t>Sistema de comunicação entre veículos ou entre veículos e infraestrutura da estrada que se comunicam entre si via interface sem fio;</a:t>
            </a:r>
          </a:p>
          <a:p>
            <a:pPr algn="just">
              <a:lnSpc>
                <a:spcPts val="3500"/>
              </a:lnSpc>
              <a:spcBef>
                <a:spcPts val="0"/>
              </a:spcBef>
              <a:spcAft>
                <a:spcPts val="600"/>
              </a:spcAft>
            </a:pPr>
            <a:r>
              <a:rPr lang="pt-BR" sz="2400" dirty="0" smtClean="0"/>
              <a:t>Segurança e controle tráfego; </a:t>
            </a:r>
          </a:p>
          <a:p>
            <a:pPr algn="just">
              <a:lnSpc>
                <a:spcPts val="3500"/>
              </a:lnSpc>
              <a:spcBef>
                <a:spcPts val="0"/>
              </a:spcBef>
              <a:spcAft>
                <a:spcPts val="600"/>
              </a:spcAft>
            </a:pPr>
            <a:r>
              <a:rPr lang="pt-BR" sz="2400" dirty="0" smtClean="0"/>
              <a:t>Possui 3 tipos de arquitetura:</a:t>
            </a:r>
          </a:p>
          <a:p>
            <a:pPr lvl="1" algn="just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dirty="0" smtClean="0"/>
              <a:t> Ad Hoc puro – </a:t>
            </a:r>
            <a:r>
              <a:rPr lang="pt-BR" i="1" dirty="0" err="1" smtClean="0"/>
              <a:t>Vehicular</a:t>
            </a:r>
            <a:r>
              <a:rPr lang="pt-BR" i="1" dirty="0" smtClean="0"/>
              <a:t> </a:t>
            </a:r>
            <a:r>
              <a:rPr lang="pt-BR" i="1" dirty="0"/>
              <a:t>Ad Hoc Networks</a:t>
            </a:r>
            <a:r>
              <a:rPr lang="pt-BR" dirty="0"/>
              <a:t> (</a:t>
            </a:r>
            <a:r>
              <a:rPr lang="pt-BR" dirty="0" err="1"/>
              <a:t>VANETs</a:t>
            </a:r>
            <a:r>
              <a:rPr lang="pt-BR" dirty="0" smtClean="0"/>
              <a:t>) comunicação entre veículos (V2V);</a:t>
            </a:r>
          </a:p>
          <a:p>
            <a:pPr lvl="1" algn="just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dirty="0" smtClean="0"/>
              <a:t> Infraestrutura – comunicação entre veículo e pontos fixos na via (V2I);</a:t>
            </a:r>
          </a:p>
          <a:p>
            <a:pPr lvl="1" algn="just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dirty="0"/>
              <a:t> </a:t>
            </a:r>
            <a:r>
              <a:rPr lang="pt-BR" dirty="0" smtClean="0"/>
              <a:t>Híbrida – mistura das arquiteturas anteriores.</a:t>
            </a:r>
            <a:endParaRPr lang="pt-BR" sz="2400" dirty="0"/>
          </a:p>
          <a:p>
            <a:pPr algn="just">
              <a:lnSpc>
                <a:spcPts val="3500"/>
              </a:lnSpc>
              <a:spcBef>
                <a:spcPts val="0"/>
              </a:spcBef>
              <a:spcAft>
                <a:spcPts val="600"/>
              </a:spcAft>
            </a:pPr>
            <a:r>
              <a:rPr lang="pt-BR" sz="2400" i="1" dirty="0" err="1" smtClean="0"/>
              <a:t>Vehicle-to-Everything</a:t>
            </a:r>
            <a:r>
              <a:rPr lang="pt-BR" sz="2400" i="1" dirty="0" smtClean="0"/>
              <a:t> </a:t>
            </a:r>
            <a:r>
              <a:rPr lang="pt-BR" sz="2400" dirty="0" smtClean="0"/>
              <a:t>(V2X) – veículo para tudo;</a:t>
            </a:r>
          </a:p>
          <a:p>
            <a:pPr algn="just">
              <a:lnSpc>
                <a:spcPts val="3500"/>
              </a:lnSpc>
              <a:spcBef>
                <a:spcPts val="0"/>
              </a:spcBef>
              <a:spcAft>
                <a:spcPts val="600"/>
              </a:spcAft>
            </a:pPr>
            <a:r>
              <a:rPr lang="pt-BR" sz="2400" dirty="0" smtClean="0"/>
              <a:t>Sistema de Transporte Inteligente.</a:t>
            </a:r>
            <a:endParaRPr lang="pt-BR" sz="2400" dirty="0" smtClean="0"/>
          </a:p>
        </p:txBody>
      </p:sp>
    </p:spTree>
    <p:extLst>
      <p:ext uri="{BB962C8B-B14F-4D97-AF65-F5344CB8AC3E}">
        <p14:creationId xmlns:p14="http://schemas.microsoft.com/office/powerpoint/2010/main" val="30378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6</a:t>
            </a:fld>
            <a:endParaRPr lang="en-US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498085" y="650563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3500"/>
              </a:lnSpc>
              <a:buNone/>
            </a:pPr>
            <a:r>
              <a:rPr lang="pt-BR" sz="2400" dirty="0" smtClean="0"/>
              <a:t>Redes veiculares</a:t>
            </a:r>
            <a:r>
              <a:rPr lang="pt-BR" sz="2400" dirty="0" smtClean="0"/>
              <a:t> </a:t>
            </a:r>
            <a:endParaRPr lang="pt-BR" sz="2200" dirty="0"/>
          </a:p>
        </p:txBody>
      </p:sp>
      <p:graphicFrame>
        <p:nvGraphicFramePr>
          <p:cNvPr id="11" name="Diagrama 10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8"/>
          <a:srcRect l="15285" t="23871" r="42690" b="38669"/>
          <a:stretch/>
        </p:blipFill>
        <p:spPr>
          <a:xfrm>
            <a:off x="393896" y="1415147"/>
            <a:ext cx="5726210" cy="28698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aixaDeTexto 6"/>
          <p:cNvSpPr txBox="1"/>
          <p:nvPr/>
        </p:nvSpPr>
        <p:spPr>
          <a:xfrm>
            <a:off x="1601629" y="4343310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 smtClean="0"/>
              <a:t>3: Tipos de comunicação no V2X</a:t>
            </a:r>
            <a:endParaRPr lang="pt-BR" sz="14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9"/>
          <a:srcRect l="17654" t="47999" r="46692" b="19370"/>
          <a:stretch/>
        </p:blipFill>
        <p:spPr>
          <a:xfrm>
            <a:off x="6620898" y="1485487"/>
            <a:ext cx="5245065" cy="2698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2" name="CaixaDeTexto 11"/>
          <p:cNvSpPr txBox="1"/>
          <p:nvPr/>
        </p:nvSpPr>
        <p:spPr>
          <a:xfrm>
            <a:off x="7459895" y="4249368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 smtClean="0"/>
              <a:t>4: Tipos de informações</a:t>
            </a:r>
            <a:endParaRPr lang="pt-BR" sz="1400" dirty="0"/>
          </a:p>
        </p:txBody>
      </p:sp>
      <p:sp>
        <p:nvSpPr>
          <p:cNvPr id="5" name="Retângulo 4"/>
          <p:cNvSpPr/>
          <p:nvPr/>
        </p:nvSpPr>
        <p:spPr>
          <a:xfrm>
            <a:off x="384568" y="5030655"/>
            <a:ext cx="6001190" cy="99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400" dirty="0" smtClean="0"/>
              <a:t>Quais dados trafegam nas redes ?</a:t>
            </a:r>
          </a:p>
          <a:p>
            <a:pPr marL="342900" indent="-342900" algn="just">
              <a:lnSpc>
                <a:spcPts val="3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400" dirty="0" smtClean="0"/>
              <a:t>De onde se originam ?</a:t>
            </a:r>
            <a:endParaRPr lang="pt-BR" sz="2400" dirty="0"/>
          </a:p>
        </p:txBody>
      </p:sp>
      <p:sp>
        <p:nvSpPr>
          <p:cNvPr id="13" name="Retângulo 12"/>
          <p:cNvSpPr/>
          <p:nvPr/>
        </p:nvSpPr>
        <p:spPr>
          <a:xfrm>
            <a:off x="5677469" y="5030655"/>
            <a:ext cx="6348067" cy="1438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400" dirty="0" smtClean="0"/>
              <a:t>On-board </a:t>
            </a:r>
            <a:r>
              <a:rPr lang="pt-BR" sz="2400" dirty="0" err="1" smtClean="0"/>
              <a:t>Units</a:t>
            </a:r>
            <a:r>
              <a:rPr lang="pt-BR" sz="2400" dirty="0" smtClean="0"/>
              <a:t> (OBU)</a:t>
            </a:r>
          </a:p>
          <a:p>
            <a:pPr marL="800100" lvl="1" indent="-342900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sz="2400" dirty="0" smtClean="0"/>
              <a:t>Integrados no veículo;</a:t>
            </a:r>
          </a:p>
          <a:p>
            <a:pPr marL="800100" lvl="1" indent="-342900" algn="just">
              <a:lnSpc>
                <a:spcPts val="3500"/>
              </a:lnSpc>
              <a:buFont typeface="Wingdings" panose="05000000000000000000" pitchFamily="2" charset="2"/>
              <a:buChar char="ü"/>
            </a:pPr>
            <a:r>
              <a:rPr lang="pt-BR" sz="2400" dirty="0" smtClean="0"/>
              <a:t>Adaptados nos veículos com dispositivos.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00790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7</a:t>
            </a:fld>
            <a:endParaRPr lang="en-US" dirty="0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207856" y="435039"/>
            <a:ext cx="11030230" cy="58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3500"/>
              </a:lnSpc>
              <a:buNone/>
            </a:pPr>
            <a:r>
              <a:rPr lang="pt-BR" sz="2400" dirty="0" smtClean="0"/>
              <a:t>Por que integrar o veículo ao contexto de </a:t>
            </a:r>
            <a:r>
              <a:rPr lang="pt-BR" sz="2400" dirty="0" err="1" smtClean="0"/>
              <a:t>AmI</a:t>
            </a:r>
            <a:r>
              <a:rPr lang="pt-BR" sz="2400" dirty="0" smtClean="0"/>
              <a:t>? </a:t>
            </a:r>
            <a:endParaRPr lang="pt-BR" sz="2200" dirty="0"/>
          </a:p>
        </p:txBody>
      </p:sp>
      <p:graphicFrame>
        <p:nvGraphicFramePr>
          <p:cNvPr id="11" name="Diagrama 10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273810" y="3915099"/>
            <a:ext cx="5217871" cy="2928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Principal objetivo é facilitar a vida humana;</a:t>
            </a:r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Conectividade e processamento de </a:t>
            </a:r>
            <a:r>
              <a:rPr lang="pt-BR" sz="2400" b="1" dirty="0" smtClean="0"/>
              <a:t>dados</a:t>
            </a:r>
            <a:r>
              <a:rPr lang="pt-BR" sz="2400" dirty="0"/>
              <a:t>;</a:t>
            </a:r>
            <a:endParaRPr lang="pt-BR" sz="2400" dirty="0" smtClean="0"/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Exemplos de aplicação: ambientes assistidos e automação residencial.</a:t>
            </a:r>
            <a:endParaRPr lang="pt-BR" sz="2400" dirty="0" smtClean="0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8"/>
          <a:srcRect l="61667" t="13292" r="13560" b="40608"/>
          <a:stretch/>
        </p:blipFill>
        <p:spPr>
          <a:xfrm>
            <a:off x="498083" y="1027772"/>
            <a:ext cx="4435589" cy="2569752"/>
          </a:xfrm>
          <a:prstGeom prst="rect">
            <a:avLst/>
          </a:prstGeom>
        </p:spPr>
      </p:pic>
      <p:sp>
        <p:nvSpPr>
          <p:cNvPr id="16" name="CaixaDeTexto 15"/>
          <p:cNvSpPr txBox="1"/>
          <p:nvPr/>
        </p:nvSpPr>
        <p:spPr>
          <a:xfrm>
            <a:off x="973740" y="3614461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 smtClean="0"/>
              <a:t>5: </a:t>
            </a:r>
            <a:r>
              <a:rPr lang="pt-BR" sz="1400" dirty="0" smtClean="0"/>
              <a:t>Conectividade</a:t>
            </a:r>
            <a:endParaRPr lang="pt-BR" sz="1400" dirty="0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9"/>
          <a:srcRect l="62348" t="25510" r="18940" b="47060"/>
          <a:stretch/>
        </p:blipFill>
        <p:spPr>
          <a:xfrm>
            <a:off x="5923128" y="981126"/>
            <a:ext cx="5430672" cy="26163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CaixaDeTexto 17"/>
          <p:cNvSpPr txBox="1"/>
          <p:nvPr/>
        </p:nvSpPr>
        <p:spPr>
          <a:xfrm>
            <a:off x="6738202" y="3614462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 smtClean="0"/>
              <a:t>6: </a:t>
            </a:r>
            <a:r>
              <a:rPr lang="pt-BR" sz="1400" dirty="0" smtClean="0"/>
              <a:t>Carros atuais</a:t>
            </a:r>
            <a:endParaRPr lang="pt-BR" sz="1400" dirty="0"/>
          </a:p>
        </p:txBody>
      </p:sp>
      <p:sp>
        <p:nvSpPr>
          <p:cNvPr id="19" name="Espaço Reservado para Conteúdo 2"/>
          <p:cNvSpPr txBox="1">
            <a:spLocks/>
          </p:cNvSpPr>
          <p:nvPr/>
        </p:nvSpPr>
        <p:spPr>
          <a:xfrm>
            <a:off x="6190415" y="3933420"/>
            <a:ext cx="5862119" cy="2892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Bem de consumo: necessidade de vida, status e sacrifício; </a:t>
            </a:r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Computadores sobre rodas;</a:t>
            </a:r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i="1" dirty="0" smtClean="0"/>
              <a:t>Eletronic </a:t>
            </a:r>
            <a:r>
              <a:rPr lang="pt-BR" sz="2400" i="1" dirty="0" err="1" smtClean="0"/>
              <a:t>Control</a:t>
            </a:r>
            <a:r>
              <a:rPr lang="pt-BR" sz="2400" i="1" dirty="0" smtClean="0"/>
              <a:t> Unit</a:t>
            </a:r>
            <a:r>
              <a:rPr lang="pt-BR" sz="2400" dirty="0" smtClean="0"/>
              <a:t> (ECU).</a:t>
            </a:r>
          </a:p>
          <a:p>
            <a:pPr algn="just">
              <a:lnSpc>
                <a:spcPts val="3500"/>
              </a:lnSpc>
              <a:spcBef>
                <a:spcPts val="0"/>
              </a:spcBef>
            </a:pPr>
            <a:r>
              <a:rPr lang="pt-BR" sz="2400" dirty="0" smtClean="0"/>
              <a:t>Porta On-Board </a:t>
            </a:r>
            <a:r>
              <a:rPr lang="pt-BR" sz="2400" dirty="0" err="1" smtClean="0"/>
              <a:t>Diagnostic</a:t>
            </a:r>
            <a:r>
              <a:rPr lang="pt-BR" sz="2400" dirty="0" smtClean="0"/>
              <a:t> II</a:t>
            </a:r>
            <a:endParaRPr lang="pt-BR" sz="2400" dirty="0" smtClean="0"/>
          </a:p>
        </p:txBody>
      </p:sp>
    </p:spTree>
    <p:extLst>
      <p:ext uri="{BB962C8B-B14F-4D97-AF65-F5344CB8AC3E}">
        <p14:creationId xmlns:p14="http://schemas.microsoft.com/office/powerpoint/2010/main" val="237633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8</a:t>
            </a:fld>
            <a:endParaRPr lang="en-US"/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188904" y="586718"/>
            <a:ext cx="6701054" cy="23485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smtClean="0"/>
              <a:t>Veículos de grande porte (carga e transporte);</a:t>
            </a:r>
          </a:p>
          <a:p>
            <a:endParaRPr lang="pt-BR" sz="2400" dirty="0" smtClean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pt-BR" sz="2400" dirty="0" smtClean="0"/>
              <a:t>Tecnologias avançadas específicas: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dirty="0"/>
              <a:t> </a:t>
            </a:r>
            <a:r>
              <a:rPr lang="pt-BR" i="1" dirty="0" smtClean="0"/>
              <a:t>Active </a:t>
            </a:r>
            <a:r>
              <a:rPr lang="pt-BR" i="1" dirty="0" err="1" smtClean="0"/>
              <a:t>Cruiser</a:t>
            </a:r>
            <a:r>
              <a:rPr lang="pt-BR" i="1" dirty="0" smtClean="0"/>
              <a:t> </a:t>
            </a:r>
            <a:r>
              <a:rPr lang="pt-BR" i="1" dirty="0" err="1" smtClean="0"/>
              <a:t>Control</a:t>
            </a:r>
            <a:r>
              <a:rPr lang="pt-BR" i="1" dirty="0" smtClean="0"/>
              <a:t> </a:t>
            </a:r>
            <a:r>
              <a:rPr lang="pt-BR" dirty="0" smtClean="0"/>
              <a:t>(ACC) distância segura;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pt-BR" dirty="0" smtClean="0"/>
              <a:t> Lane </a:t>
            </a:r>
            <a:r>
              <a:rPr lang="pt-BR" dirty="0" err="1" smtClean="0"/>
              <a:t>Keeping</a:t>
            </a:r>
            <a:r>
              <a:rPr lang="pt-BR" dirty="0" smtClean="0"/>
              <a:t> System (LKS) olho na faixa;</a:t>
            </a:r>
          </a:p>
          <a:p>
            <a:endParaRPr lang="pt-BR" sz="24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15336" t="44176" r="48171" b="20981"/>
          <a:stretch/>
        </p:blipFill>
        <p:spPr>
          <a:xfrm>
            <a:off x="7110483" y="1065530"/>
            <a:ext cx="4449170" cy="2388358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7551533" y="3453888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 smtClean="0"/>
              <a:t>8: </a:t>
            </a:r>
            <a:r>
              <a:rPr lang="pt-BR" sz="1400" dirty="0" smtClean="0"/>
              <a:t>Aplicação do ACC</a:t>
            </a:r>
            <a:endParaRPr lang="pt-BR" sz="14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l="15336" t="33026" r="46828" b="19587"/>
          <a:stretch/>
        </p:blipFill>
        <p:spPr>
          <a:xfrm>
            <a:off x="519695" y="3243044"/>
            <a:ext cx="4394579" cy="3094408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125712" y="6351513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/>
              <a:t>7</a:t>
            </a:r>
            <a:r>
              <a:rPr lang="pt-BR" sz="1400" dirty="0" smtClean="0"/>
              <a:t>: </a:t>
            </a:r>
            <a:r>
              <a:rPr lang="pt-BR" sz="1400" dirty="0" smtClean="0"/>
              <a:t>Aplicação do LKS</a:t>
            </a:r>
            <a:endParaRPr lang="pt-BR" sz="1400" dirty="0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5540369" y="4509406"/>
            <a:ext cx="6701054" cy="16284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dirty="0" smtClean="0"/>
              <a:t> Gerenciamento de diesel;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dirty="0" smtClean="0"/>
              <a:t> Controle eletrônico de estabilidade;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dirty="0" smtClean="0"/>
              <a:t> Detector de atenção e cansaço.</a:t>
            </a:r>
          </a:p>
          <a:p>
            <a:endParaRPr lang="pt-BR" sz="2400" dirty="0"/>
          </a:p>
        </p:txBody>
      </p:sp>
      <p:graphicFrame>
        <p:nvGraphicFramePr>
          <p:cNvPr id="12" name="Diagrama 11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0524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F574-5F5E-431E-B614-44D29D59CA12}" type="slidenum">
              <a:rPr lang="en-US" smtClean="0"/>
              <a:t>9</a:t>
            </a:fld>
            <a:endParaRPr lang="en-US"/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286603" y="3289469"/>
            <a:ext cx="11518710" cy="32478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pt-BR" sz="2400" dirty="0" smtClean="0"/>
              <a:t>Veículos </a:t>
            </a:r>
            <a:r>
              <a:rPr lang="pt-BR" sz="2400" dirty="0" smtClean="0"/>
              <a:t>da Volvo </a:t>
            </a:r>
            <a:r>
              <a:rPr lang="pt-BR" sz="2400" dirty="0" smtClean="0"/>
              <a:t>enviam </a:t>
            </a:r>
            <a:r>
              <a:rPr lang="pt-BR" sz="2400" dirty="0" smtClean="0"/>
              <a:t>dados para as concessionárias analisá-los, </a:t>
            </a:r>
            <a:r>
              <a:rPr lang="pt-BR" sz="2400" dirty="0" smtClean="0"/>
              <a:t>para </a:t>
            </a:r>
            <a:r>
              <a:rPr lang="pt-BR" sz="2400" dirty="0" smtClean="0"/>
              <a:t>avaliar o desgaste de peças, tais como</a:t>
            </a:r>
            <a:r>
              <a:rPr lang="pt-BR" sz="2400" dirty="0" smtClean="0"/>
              <a:t>: Filtros </a:t>
            </a:r>
            <a:r>
              <a:rPr lang="pt-BR" sz="2400" dirty="0" smtClean="0"/>
              <a:t>de ar</a:t>
            </a:r>
            <a:r>
              <a:rPr lang="pt-BR" sz="2400" dirty="0" smtClean="0"/>
              <a:t>; Baterias; Freios e Embreagens</a:t>
            </a:r>
            <a:r>
              <a:rPr lang="pt-BR" sz="2400" dirty="0" smtClean="0"/>
              <a:t>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pt-BR" sz="2400" dirty="0" smtClean="0"/>
              <a:t>Melhor desempenho dos veículos;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pt-BR" sz="2400" dirty="0" smtClean="0"/>
              <a:t>Maior produtividade no transporte</a:t>
            </a:r>
            <a:r>
              <a:rPr lang="pt-BR" sz="2400" dirty="0" smtClean="0"/>
              <a:t>;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pt-BR" sz="2400" dirty="0" smtClean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pt-BR" sz="2400" dirty="0"/>
              <a:t>“Os dados são o novo petróleo, </a:t>
            </a:r>
            <a:r>
              <a:rPr lang="pt-BR" sz="2400" dirty="0" smtClean="0"/>
              <a:t>como dizem muitos executivos de grandes multinacionais. </a:t>
            </a:r>
            <a:r>
              <a:rPr lang="pt-BR" sz="2400" dirty="0"/>
              <a:t>Nesse contexto, podemos aprimorar cada vez mais os nossos serviços justamente pela análise e aproveitamento de dados</a:t>
            </a:r>
            <a:r>
              <a:rPr lang="pt-BR" sz="2400" dirty="0" smtClean="0"/>
              <a:t>”. Roberto Leoncini, </a:t>
            </a:r>
            <a:r>
              <a:rPr lang="pt-BR" sz="2400" dirty="0" err="1" smtClean="0"/>
              <a:t>Mercedez-Benz</a:t>
            </a:r>
            <a:r>
              <a:rPr lang="pt-BR" sz="2400" dirty="0" smtClean="0"/>
              <a:t> do Brasil.  </a:t>
            </a:r>
            <a:endParaRPr lang="pt-BR" sz="2400" dirty="0" smtClean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30476" t="33123" r="24664" b="30362"/>
          <a:stretch/>
        </p:blipFill>
        <p:spPr>
          <a:xfrm>
            <a:off x="3041783" y="432059"/>
            <a:ext cx="5356229" cy="2451156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3936362" y="2940748"/>
            <a:ext cx="35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Figura </a:t>
            </a:r>
            <a:r>
              <a:rPr lang="pt-BR" sz="1400" dirty="0"/>
              <a:t>9</a:t>
            </a:r>
            <a:r>
              <a:rPr lang="pt-BR" sz="1400" dirty="0" smtClean="0"/>
              <a:t>: </a:t>
            </a:r>
            <a:r>
              <a:rPr lang="pt-BR" sz="1400" dirty="0" smtClean="0"/>
              <a:t>Manutenção preditiva da Volvo</a:t>
            </a:r>
            <a:endParaRPr lang="pt-BR" sz="1400" dirty="0"/>
          </a:p>
        </p:txBody>
      </p:sp>
      <p:graphicFrame>
        <p:nvGraphicFramePr>
          <p:cNvPr id="9" name="Diagrama 8"/>
          <p:cNvGraphicFramePr/>
          <p:nvPr>
            <p:extLst/>
          </p:nvPr>
        </p:nvGraphicFramePr>
        <p:xfrm>
          <a:off x="2206" y="-26584"/>
          <a:ext cx="12213059" cy="4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2940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IHzQxEXinbtVPYwSptUYI"/>
</p:tagLst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7489</TotalTime>
  <Words>2399</Words>
  <Application>Microsoft Office PowerPoint</Application>
  <PresentationFormat>Widescreen</PresentationFormat>
  <Paragraphs>651</Paragraphs>
  <Slides>45</Slides>
  <Notes>34</Notes>
  <HiddenSlides>0</HiddenSlides>
  <MMClips>0</MMClips>
  <ScaleCrop>false</ScaleCrop>
  <HeadingPairs>
    <vt:vector size="8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0</vt:i4>
      </vt:variant>
      <vt:variant>
        <vt:lpstr>Títulos de slides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Times New Roman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Tecnologia associada</vt:lpstr>
      <vt:lpstr>Trabalhos relacionados</vt:lpstr>
      <vt:lpstr>Proposta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Walmir Acioli</dc:creator>
  <cp:lastModifiedBy>Walmir Acioli</cp:lastModifiedBy>
  <cp:revision>369</cp:revision>
  <dcterms:created xsi:type="dcterms:W3CDTF">2017-04-08T15:49:49Z</dcterms:created>
  <dcterms:modified xsi:type="dcterms:W3CDTF">2018-10-24T16:19:26Z</dcterms:modified>
</cp:coreProperties>
</file>